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4"/>
  </p:notesMasterIdLst>
  <p:sldIdLst>
    <p:sldId id="256" r:id="rId2"/>
    <p:sldId id="260" r:id="rId3"/>
    <p:sldId id="264" r:id="rId4"/>
    <p:sldId id="268" r:id="rId5"/>
    <p:sldId id="269" r:id="rId6"/>
    <p:sldId id="257" r:id="rId7"/>
    <p:sldId id="271" r:id="rId8"/>
    <p:sldId id="261" r:id="rId9"/>
    <p:sldId id="265" r:id="rId10"/>
    <p:sldId id="272" r:id="rId11"/>
    <p:sldId id="262" r:id="rId12"/>
    <p:sldId id="273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94501" autoAdjust="0"/>
  </p:normalViewPr>
  <p:slideViewPr>
    <p:cSldViewPr snapToGrid="0">
      <p:cViewPr>
        <p:scale>
          <a:sx n="55" d="100"/>
          <a:sy n="55" d="100"/>
        </p:scale>
        <p:origin x="-121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9DF11-1E0C-45AE-A6A7-8BA61422185F}" type="doc">
      <dgm:prSet loTypeId="urn:microsoft.com/office/officeart/2005/8/layout/orgChart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62C56FF-7F91-4464-88BB-3A00088C7C42}">
      <dgm:prSet phldrT="[ข้อความ]" custT="1"/>
      <dgm:spPr/>
      <dgm:t>
        <a:bodyPr/>
        <a:lstStyle/>
        <a:p>
          <a:pPr algn="ctr"/>
          <a:r>
            <a:rPr lang="th-TH" sz="20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นายกเทศมนตรีตำบลศาลาด่าน</a:t>
          </a:r>
          <a:endParaRPr lang="th-TH" sz="20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9968E20-CADC-45C4-9633-7431CC92F94D}" type="parTrans" cxnId="{64466EFE-ACE9-4239-AC69-826EE9CCB622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799E76A8-D562-43E1-A1D8-4340FFA905A7}" type="sibTrans" cxnId="{64466EFE-ACE9-4239-AC69-826EE9CCB622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DC2CB407-C472-4473-9620-B8B313B7C1CF}" type="asst">
      <dgm:prSet phldrT="[ข้อความ]" custT="1"/>
      <dgm:spPr/>
      <dgm:t>
        <a:bodyPr/>
        <a:lstStyle/>
        <a:p>
          <a:pPr algn="ctr"/>
          <a:r>
            <a:rPr lang="th-TH" sz="1600" b="1" u="none" dirty="0" smtClean="0">
              <a:latin typeface="AngsanaUPC" panose="02020603050405020304" pitchFamily="18" charset="-34"/>
              <a:cs typeface="AngsanaUPC" panose="02020603050405020304" pitchFamily="18" charset="-34"/>
            </a:rPr>
            <a:t>เลขานุการนายกเทศมนตรีตำบลศาลาด่าน</a:t>
          </a:r>
          <a:endParaRPr lang="th-TH" sz="1600" b="1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F04CFB8-A453-496F-B171-1BF3FC8C1332}" type="parTrans" cxnId="{083284BE-947D-4258-8849-848CB26B6340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73B6405-A628-4ABF-BEBC-AC800430DE43}" type="sibTrans" cxnId="{083284BE-947D-4258-8849-848CB26B6340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D9CD887-476B-41DC-BCF2-A183DC053E0E}" type="asst">
      <dgm:prSet phldrT="[ข้อความ]" custT="1"/>
      <dgm:spPr/>
      <dgm:t>
        <a:bodyPr/>
        <a:lstStyle/>
        <a:p>
          <a:pPr algn="ctr">
            <a:spcAft>
              <a:spcPts val="0"/>
            </a:spcAft>
          </a:pPr>
          <a:r>
            <a:rPr lang="th-TH" sz="1600" b="1" u="none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รองนายกเทศมนตรีตำบลศาลาด่านคนที่ 1</a:t>
          </a:r>
          <a:endParaRPr lang="th-TH" sz="1600" b="1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D1F51C7-139D-47D4-B3A5-F18226A1047C}" type="parTrans" cxnId="{C4D13F79-041C-4026-AF9C-C09F20A350E7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CDE5C7E-8A44-4AC3-9376-12DA10B2F9BB}" type="sibTrans" cxnId="{C4D13F79-041C-4026-AF9C-C09F20A350E7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4A86E01D-9742-41EF-B753-A83E55FF8B66}" type="asst">
      <dgm:prSet phldrT="[ข้อความ]" custT="1"/>
      <dgm:spPr/>
      <dgm:t>
        <a:bodyPr/>
        <a:lstStyle/>
        <a:p>
          <a:pPr algn="ctr">
            <a:spcAft>
              <a:spcPts val="0"/>
            </a:spcAft>
          </a:pPr>
          <a:r>
            <a:rPr lang="th-TH" sz="1600" b="1" u="none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รองนายกเทศมนตรีตำบลศาลาด่านคนที่ 2</a:t>
          </a:r>
          <a:endParaRPr lang="th-TH" sz="1600" b="1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F13A7E73-9102-49BD-8BA5-7377E840C0A6}" type="parTrans" cxnId="{C7ABF4D1-601E-4493-ABEB-F51D50D0F3D4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DC69D46D-843E-4B80-BA7E-C1ACDECB802F}" type="sibTrans" cxnId="{C7ABF4D1-601E-4493-ABEB-F51D50D0F3D4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05323D1E-84E4-43FC-B03E-2B4934B12AE3}" type="asst">
      <dgm:prSet phldrT="[ข้อความ]" custT="1"/>
      <dgm:spPr/>
      <dgm:t>
        <a:bodyPr/>
        <a:lstStyle/>
        <a:p>
          <a:pPr algn="ctr"/>
          <a:r>
            <a:rPr lang="th-TH" sz="1600" b="1" u="none" dirty="0" smtClean="0">
              <a:latin typeface="AngsanaUPC" panose="02020603050405020304" pitchFamily="18" charset="-34"/>
              <a:cs typeface="AngsanaUPC" panose="02020603050405020304" pitchFamily="18" charset="-34"/>
            </a:rPr>
            <a:t>ที่ปรึกษานายกเทศมนตรีตำบลศาลาด่าน</a:t>
          </a:r>
          <a:endParaRPr lang="th-TH" sz="1600" b="1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41DF3FF-4F1C-4F7D-977D-40F18027FCE6}" type="parTrans" cxnId="{56B25198-18F3-4C5A-8CB0-AEFDC7C1F409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2D3AFE2A-1EA5-447D-9C0C-9F40E396B5C7}" type="sibTrans" cxnId="{56B25198-18F3-4C5A-8CB0-AEFDC7C1F409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FEF0C3DD-D9DB-403E-A137-CE638EFA05C8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1.งานบริหารงานทั่วไป      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2.งานการเจ้าหน้าที่                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3.งานนโยบายและแผน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4.งานกฎหมายและคดี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5.งานส่งเสริมการท่องเที่ยว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6.งานเทศกิจ           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7.งานสวัสดิการสังคม   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8.งานป้องกันและบรรเทาสาธารณภัย                       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9.งานสาธารณสุขและสิ่งแวดล้อม       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06D11DA1-90F9-4199-8627-94509D4FA1C9}" type="sibTrans" cxnId="{C4F08B4E-66E9-444F-A0F9-89662DA38EC6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0365A778-81A5-4C7F-87EA-3AE829F48182}" type="parTrans" cxnId="{C4F08B4E-66E9-444F-A0F9-89662DA38EC6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6DF30AF8-7FDC-40E0-A745-3792AF046A56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สำนักปลัด</a:t>
          </a:r>
        </a:p>
      </dgm:t>
    </dgm:pt>
    <dgm:pt modelId="{EA2B4429-64C4-402C-BD9A-69AD66FA6EC4}" type="sibTrans" cxnId="{B2181237-280F-40CC-B6BA-521A658B0BC8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7F3FB2F3-D9CC-4D3B-9ACD-E50F099A37D1}" type="parTrans" cxnId="{B2181237-280F-40CC-B6BA-521A658B0BC8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A68E540-592A-476F-B2FC-9D1002D5EEC9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กองคลัง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66EAEF12-0F4C-441B-8101-466BE8CD0862}" type="sibTrans" cxnId="{FB3C6BA6-790C-4442-B6DD-804B4474B68D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463CC85C-12DF-4B29-B17A-C33694CDE44D}" type="parTrans" cxnId="{FB3C6BA6-790C-4442-B6DD-804B4474B68D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72CC0352-3C09-43A1-A81A-A2A68CA1007C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กองการศึกษา</a:t>
          </a:r>
        </a:p>
      </dgm:t>
    </dgm:pt>
    <dgm:pt modelId="{A55A693B-A165-468F-908F-3379976DC726}" type="sibTrans" cxnId="{180FC34D-999B-49AB-B4B4-B19FFF1C2B94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618FDBD4-868F-453C-AACC-F5A22A25C468}" type="parTrans" cxnId="{180FC34D-999B-49AB-B4B4-B19FFF1C2B94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50255B5-35D4-4987-8E2F-ECA0F77ABC31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กองช่าง</a:t>
          </a:r>
        </a:p>
      </dgm:t>
    </dgm:pt>
    <dgm:pt modelId="{957FCF77-45A8-46DC-9223-98A8017BC60F}" type="sibTrans" cxnId="{D83B89C9-3E6F-4A20-8B26-47DD76CCEEEA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387EB00C-0CC7-4BA8-ABB1-F7D25043D7AA}" type="parTrans" cxnId="{D83B89C9-3E6F-4A20-8B26-47DD76CCEEEA}">
      <dgm:prSet/>
      <dgm:spPr/>
      <dgm:t>
        <a:bodyPr/>
        <a:lstStyle/>
        <a:p>
          <a:pPr algn="ctr"/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DB78A74B-A78F-4C3C-8F7D-64B4285CD06A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ปลัดเทศบาล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FB340F46-1E54-435C-9A53-348C22ACB234}" type="parTrans" cxnId="{D3F053C3-775F-4DF8-B98E-2144F1203697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2A56FDAE-ADFC-40D4-B1A7-568821A1AAFA}" type="sibTrans" cxnId="{D3F053C3-775F-4DF8-B98E-2144F1203697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EA128FC-D4EA-4B5B-84BD-CCF2BC58FA3D}">
      <dgm:prSet phldrT="[ข้อความ]" custT="1"/>
      <dgm:spPr/>
      <dgm:t>
        <a:bodyPr/>
        <a:lstStyle/>
        <a:p>
          <a:pPr algn="ctr"/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รองปลัดเทศบาล(ว่าง)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64D0D8D-5957-4698-90A2-10A05A456D3C}" type="parTrans" cxnId="{806FE245-0E8B-4DCE-811A-C3AC6A2E898F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68386352-BAD0-4FC4-9E9E-20E952BCB808}" type="sibTrans" cxnId="{806FE245-0E8B-4DCE-811A-C3AC6A2E898F}">
      <dgm:prSet/>
      <dgm:spPr/>
      <dgm:t>
        <a:bodyPr/>
        <a:lstStyle/>
        <a:p>
          <a:pPr algn="ctr"/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DA1C2454-442B-4948-B5A4-8C5EAE49484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th-TH" sz="1600" b="1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1.งานการเงินและบัญชี </a:t>
          </a:r>
        </a:p>
        <a:p>
          <a:pPr algn="l">
            <a:spcAft>
              <a:spcPts val="0"/>
            </a:spcAft>
          </a:pPr>
          <a:r>
            <a:rPr lang="th-TH" sz="1600" b="1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2.งานพัฒนาและจัดเก็บรายได้</a:t>
          </a:r>
        </a:p>
        <a:p>
          <a:pPr algn="l">
            <a:spcAft>
              <a:spcPts val="0"/>
            </a:spcAft>
          </a:pPr>
          <a:r>
            <a:rPr lang="th-TH" sz="1600" b="1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3.งานทะเบียนทรัพย์สินและพัสดุ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28C4704F-96C5-44EE-8945-C7E422736030}" type="parTrans" cxnId="{CB42B93B-A9B9-40FD-B4C0-4A6C43EC0DC0}">
      <dgm:prSet/>
      <dgm:spPr/>
      <dgm:t>
        <a:bodyPr/>
        <a:lstStyle/>
        <a:p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B5C92C01-D3E9-45A1-97CF-DDCBB6B3FD55}" type="sibTrans" cxnId="{CB42B93B-A9B9-40FD-B4C0-4A6C43EC0DC0}">
      <dgm:prSet/>
      <dgm:spPr/>
      <dgm:t>
        <a:bodyPr/>
        <a:lstStyle/>
        <a:p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237ED38-27D5-4455-B0F9-31D45C46AD10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th-TH" sz="1600" b="1" i="0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1.งานก่อสร้าง</a:t>
          </a:r>
        </a:p>
        <a:p>
          <a:pPr algn="l">
            <a:spcAft>
              <a:spcPts val="0"/>
            </a:spcAft>
          </a:pPr>
          <a:r>
            <a:rPr lang="th-TH" sz="1600" b="1" i="0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2.งานประสานสาธารณูปโภค</a:t>
          </a:r>
        </a:p>
        <a:p>
          <a:pPr algn="l">
            <a:spcAft>
              <a:spcPts val="0"/>
            </a:spcAft>
          </a:pPr>
          <a:r>
            <a:rPr lang="th-TH" sz="1600" b="1" i="0" dirty="0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3.งานออกแบบและควบคุมอาคาร</a:t>
          </a:r>
          <a:endParaRPr lang="th-TH" sz="1600" b="1" i="0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D9BFD74-C350-4052-A52D-E3E4C4AA2FF0}" type="parTrans" cxnId="{CE894391-B1FA-42FD-8A40-936C9C932D68}">
      <dgm:prSet/>
      <dgm:spPr/>
      <dgm:t>
        <a:bodyPr/>
        <a:lstStyle/>
        <a:p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A7CAFC6D-95C1-44C3-953F-E07E77A1B308}" type="sibTrans" cxnId="{CE894391-B1FA-42FD-8A40-936C9C932D68}">
      <dgm:prSet/>
      <dgm:spPr/>
      <dgm:t>
        <a:bodyPr/>
        <a:lstStyle/>
        <a:p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A75FE737-510D-4F83-AB1B-A67DA010F5E1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1.งานการศึกษา ศาสนาและ  วัฒนธรรม</a:t>
          </a:r>
        </a:p>
        <a:p>
          <a:pPr algn="l">
            <a:spcAft>
              <a:spcPts val="0"/>
            </a:spcAft>
          </a:pPr>
          <a:r>
            <a:rPr lang="th-TH" sz="1600" b="1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2.งานกีฬาและนันทนาการ</a:t>
          </a:r>
          <a:endParaRPr lang="th-TH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B811257-A3E1-45DF-90A7-BE68AD0DB537}" type="parTrans" cxnId="{84EAB5F4-F67B-4DCE-AD68-3620EB093310}">
      <dgm:prSet/>
      <dgm:spPr/>
      <dgm:t>
        <a:bodyPr/>
        <a:lstStyle/>
        <a:p>
          <a:endParaRPr lang="th-TH" sz="1600" b="1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99459B3A-692D-483D-A0C8-1B3B9E18650B}" type="sibTrans" cxnId="{84EAB5F4-F67B-4DCE-AD68-3620EB093310}">
      <dgm:prSet/>
      <dgm:spPr/>
      <dgm:t>
        <a:bodyPr/>
        <a:lstStyle/>
        <a:p>
          <a:endParaRPr lang="th-TH" sz="1600">
            <a:solidFill>
              <a:schemeClr val="tx1">
                <a:lumMod val="8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B07C05D4-EFB8-4559-B57F-3299D6B65AE4}" type="pres">
      <dgm:prSet presAssocID="{CEC9DF11-1E0C-45AE-A6A7-8BA6142218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34FABE2-6DB6-4AF5-97DE-26E12CC80660}" type="pres">
      <dgm:prSet presAssocID="{DB78A74B-A78F-4C3C-8F7D-64B4285CD06A}" presName="hierRoot1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87749E31-5D5D-46C9-B79F-A8D24705876C}" type="pres">
      <dgm:prSet presAssocID="{DB78A74B-A78F-4C3C-8F7D-64B4285CD06A}" presName="rootComposite1" presStyleCnt="0"/>
      <dgm:spPr/>
      <dgm:t>
        <a:bodyPr/>
        <a:lstStyle/>
        <a:p>
          <a:endParaRPr lang="th-TH"/>
        </a:p>
      </dgm:t>
    </dgm:pt>
    <dgm:pt modelId="{1E0F22FE-436B-4DD0-99E8-4229DA412DB5}" type="pres">
      <dgm:prSet presAssocID="{DB78A74B-A78F-4C3C-8F7D-64B4285CD06A}" presName="rootText1" presStyleLbl="node0" presStyleIdx="0" presStyleCnt="3" custScaleX="112189" custScaleY="46272" custLinFactX="70969" custLinFactY="100000" custLinFactNeighborX="100000" custLinFactNeighborY="17157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D41BA81-9486-48AA-A183-834D730954BE}" type="pres">
      <dgm:prSet presAssocID="{DB78A74B-A78F-4C3C-8F7D-64B4285CD06A}" presName="rootConnector1" presStyleLbl="node1" presStyleIdx="0" presStyleCnt="0"/>
      <dgm:spPr/>
      <dgm:t>
        <a:bodyPr/>
        <a:lstStyle/>
        <a:p>
          <a:endParaRPr lang="th-TH"/>
        </a:p>
      </dgm:t>
    </dgm:pt>
    <dgm:pt modelId="{8281E596-8EA6-461B-B7EE-3FEA7326B787}" type="pres">
      <dgm:prSet presAssocID="{DB78A74B-A78F-4C3C-8F7D-64B4285CD06A}" presName="hierChild2" presStyleCnt="0"/>
      <dgm:spPr/>
      <dgm:t>
        <a:bodyPr/>
        <a:lstStyle/>
        <a:p>
          <a:endParaRPr lang="th-TH"/>
        </a:p>
      </dgm:t>
    </dgm:pt>
    <dgm:pt modelId="{9F6A618B-98B8-485A-B2D5-1FE9D0EEDA88}" type="pres">
      <dgm:prSet presAssocID="{DB78A74B-A78F-4C3C-8F7D-64B4285CD06A}" presName="hierChild3" presStyleCnt="0"/>
      <dgm:spPr/>
      <dgm:t>
        <a:bodyPr/>
        <a:lstStyle/>
        <a:p>
          <a:endParaRPr lang="th-TH"/>
        </a:p>
      </dgm:t>
    </dgm:pt>
    <dgm:pt modelId="{3902E954-6886-4B97-A487-A6268AAA22DC}" type="pres">
      <dgm:prSet presAssocID="{962C56FF-7F91-4464-88BB-3A00088C7C42}" presName="hierRoot1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506E4D39-0BEA-4BBB-B595-A30CA8FD137B}" type="pres">
      <dgm:prSet presAssocID="{962C56FF-7F91-4464-88BB-3A00088C7C42}" presName="rootComposite1" presStyleCnt="0"/>
      <dgm:spPr/>
      <dgm:t>
        <a:bodyPr/>
        <a:lstStyle/>
        <a:p>
          <a:endParaRPr lang="th-TH"/>
        </a:p>
      </dgm:t>
    </dgm:pt>
    <dgm:pt modelId="{69FD11D1-DF70-45B1-BDEF-F039131047CD}" type="pres">
      <dgm:prSet presAssocID="{962C56FF-7F91-4464-88BB-3A00088C7C42}" presName="rootText1" presStyleLbl="node0" presStyleIdx="1" presStyleCnt="3" custScaleX="178364" custScaleY="8786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A663837-EC91-427F-8E5E-2D6B763448E9}" type="pres">
      <dgm:prSet presAssocID="{962C56FF-7F91-4464-88BB-3A00088C7C42}" presName="rootConnector1" presStyleLbl="node1" presStyleIdx="0" presStyleCnt="0"/>
      <dgm:spPr/>
      <dgm:t>
        <a:bodyPr/>
        <a:lstStyle/>
        <a:p>
          <a:endParaRPr lang="th-TH"/>
        </a:p>
      </dgm:t>
    </dgm:pt>
    <dgm:pt modelId="{C9AC35E2-4663-4FCC-849E-509FA2B4216B}" type="pres">
      <dgm:prSet presAssocID="{962C56FF-7F91-4464-88BB-3A00088C7C42}" presName="hierChild2" presStyleCnt="0"/>
      <dgm:spPr/>
      <dgm:t>
        <a:bodyPr/>
        <a:lstStyle/>
        <a:p>
          <a:endParaRPr lang="th-TH"/>
        </a:p>
      </dgm:t>
    </dgm:pt>
    <dgm:pt modelId="{75B164DC-05A9-49D4-803B-3FF72649E352}" type="pres">
      <dgm:prSet presAssocID="{7F3FB2F3-D9CC-4D3B-9ACD-E50F099A37D1}" presName="Name37" presStyleLbl="parChTrans1D2" presStyleIdx="0" presStyleCnt="8"/>
      <dgm:spPr/>
      <dgm:t>
        <a:bodyPr/>
        <a:lstStyle/>
        <a:p>
          <a:endParaRPr lang="th-TH"/>
        </a:p>
      </dgm:t>
    </dgm:pt>
    <dgm:pt modelId="{D807C0ED-D4BC-47E2-8BB9-8FCA034784F1}" type="pres">
      <dgm:prSet presAssocID="{6DF30AF8-7FDC-40E0-A745-3792AF046A56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8A51CAD3-618B-4BD7-9473-01E90CBBEAEB}" type="pres">
      <dgm:prSet presAssocID="{6DF30AF8-7FDC-40E0-A745-3792AF046A56}" presName="rootComposite" presStyleCnt="0"/>
      <dgm:spPr/>
      <dgm:t>
        <a:bodyPr/>
        <a:lstStyle/>
        <a:p>
          <a:endParaRPr lang="th-TH"/>
        </a:p>
      </dgm:t>
    </dgm:pt>
    <dgm:pt modelId="{FA680491-03A7-4318-909B-D8010EC2C56E}" type="pres">
      <dgm:prSet presAssocID="{6DF30AF8-7FDC-40E0-A745-3792AF046A56}" presName="rootText" presStyleLbl="node2" presStyleIdx="0" presStyleCnt="4" custScaleY="6647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37F601A-F7F1-4183-8308-4C0B7CB95FE2}" type="pres">
      <dgm:prSet presAssocID="{6DF30AF8-7FDC-40E0-A745-3792AF046A56}" presName="rootConnector" presStyleLbl="node2" presStyleIdx="0" presStyleCnt="4"/>
      <dgm:spPr/>
      <dgm:t>
        <a:bodyPr/>
        <a:lstStyle/>
        <a:p>
          <a:endParaRPr lang="th-TH"/>
        </a:p>
      </dgm:t>
    </dgm:pt>
    <dgm:pt modelId="{679CAD00-CF6C-4596-94DD-4474530FB066}" type="pres">
      <dgm:prSet presAssocID="{6DF30AF8-7FDC-40E0-A745-3792AF046A56}" presName="hierChild4" presStyleCnt="0"/>
      <dgm:spPr/>
      <dgm:t>
        <a:bodyPr/>
        <a:lstStyle/>
        <a:p>
          <a:endParaRPr lang="th-TH"/>
        </a:p>
      </dgm:t>
    </dgm:pt>
    <dgm:pt modelId="{1B352352-32BC-4A27-BEB7-EE1E09F0DF62}" type="pres">
      <dgm:prSet presAssocID="{0365A778-81A5-4C7F-87EA-3AE829F48182}" presName="Name37" presStyleLbl="parChTrans1D3" presStyleIdx="0" presStyleCnt="4"/>
      <dgm:spPr/>
      <dgm:t>
        <a:bodyPr/>
        <a:lstStyle/>
        <a:p>
          <a:endParaRPr lang="th-TH"/>
        </a:p>
      </dgm:t>
    </dgm:pt>
    <dgm:pt modelId="{0FCDBFA2-7715-492C-8D56-D3EA47946C84}" type="pres">
      <dgm:prSet presAssocID="{FEF0C3DD-D9DB-403E-A137-CE638EFA05C8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2DE630DE-08BC-47B6-A8CA-140E69758619}" type="pres">
      <dgm:prSet presAssocID="{FEF0C3DD-D9DB-403E-A137-CE638EFA05C8}" presName="rootComposite" presStyleCnt="0"/>
      <dgm:spPr/>
      <dgm:t>
        <a:bodyPr/>
        <a:lstStyle/>
        <a:p>
          <a:endParaRPr lang="th-TH"/>
        </a:p>
      </dgm:t>
    </dgm:pt>
    <dgm:pt modelId="{2AE5AE4F-98A5-4FF9-94CD-814555425D91}" type="pres">
      <dgm:prSet presAssocID="{FEF0C3DD-D9DB-403E-A137-CE638EFA05C8}" presName="rootText" presStyleLbl="node3" presStyleIdx="0" presStyleCnt="4" custScaleX="174999" custScaleY="420022" custLinFactNeighborX="-88" custLinFactNeighborY="17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C0B007A-FA57-4855-ABCB-4996B0756086}" type="pres">
      <dgm:prSet presAssocID="{FEF0C3DD-D9DB-403E-A137-CE638EFA05C8}" presName="rootConnector" presStyleLbl="node3" presStyleIdx="0" presStyleCnt="4"/>
      <dgm:spPr/>
      <dgm:t>
        <a:bodyPr/>
        <a:lstStyle/>
        <a:p>
          <a:endParaRPr lang="th-TH"/>
        </a:p>
      </dgm:t>
    </dgm:pt>
    <dgm:pt modelId="{60FDA9EB-5BB1-482A-B08C-A848C9290640}" type="pres">
      <dgm:prSet presAssocID="{FEF0C3DD-D9DB-403E-A137-CE638EFA05C8}" presName="hierChild4" presStyleCnt="0"/>
      <dgm:spPr/>
      <dgm:t>
        <a:bodyPr/>
        <a:lstStyle/>
        <a:p>
          <a:endParaRPr lang="th-TH"/>
        </a:p>
      </dgm:t>
    </dgm:pt>
    <dgm:pt modelId="{B3F96B08-689F-4BF6-99AF-040EE2C41909}" type="pres">
      <dgm:prSet presAssocID="{FEF0C3DD-D9DB-403E-A137-CE638EFA05C8}" presName="hierChild5" presStyleCnt="0"/>
      <dgm:spPr/>
      <dgm:t>
        <a:bodyPr/>
        <a:lstStyle/>
        <a:p>
          <a:endParaRPr lang="th-TH"/>
        </a:p>
      </dgm:t>
    </dgm:pt>
    <dgm:pt modelId="{88EC55D0-75F2-4FAC-81FA-FC55A109ECA4}" type="pres">
      <dgm:prSet presAssocID="{6DF30AF8-7FDC-40E0-A745-3792AF046A56}" presName="hierChild5" presStyleCnt="0"/>
      <dgm:spPr/>
      <dgm:t>
        <a:bodyPr/>
        <a:lstStyle/>
        <a:p>
          <a:endParaRPr lang="th-TH"/>
        </a:p>
      </dgm:t>
    </dgm:pt>
    <dgm:pt modelId="{49D7FB06-D27D-4EEA-A4E1-9BEB7815352F}" type="pres">
      <dgm:prSet presAssocID="{463CC85C-12DF-4B29-B17A-C33694CDE44D}" presName="Name37" presStyleLbl="parChTrans1D2" presStyleIdx="1" presStyleCnt="8"/>
      <dgm:spPr/>
      <dgm:t>
        <a:bodyPr/>
        <a:lstStyle/>
        <a:p>
          <a:endParaRPr lang="th-TH"/>
        </a:p>
      </dgm:t>
    </dgm:pt>
    <dgm:pt modelId="{116DEF42-8E92-498F-8714-72C3D8662708}" type="pres">
      <dgm:prSet presAssocID="{5A68E540-592A-476F-B2FC-9D1002D5EEC9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4527EE25-FF8C-47F1-A3F1-3CD91D20FA64}" type="pres">
      <dgm:prSet presAssocID="{5A68E540-592A-476F-B2FC-9D1002D5EEC9}" presName="rootComposite" presStyleCnt="0"/>
      <dgm:spPr/>
      <dgm:t>
        <a:bodyPr/>
        <a:lstStyle/>
        <a:p>
          <a:endParaRPr lang="th-TH"/>
        </a:p>
      </dgm:t>
    </dgm:pt>
    <dgm:pt modelId="{7C7869E7-94ED-42D1-9B67-CE2AC3599FF3}" type="pres">
      <dgm:prSet presAssocID="{5A68E540-592A-476F-B2FC-9D1002D5EEC9}" presName="rootText" presStyleLbl="node2" presStyleIdx="1" presStyleCnt="4" custScaleY="5431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746EB5-EEB4-46FC-A838-1DF5215E1811}" type="pres">
      <dgm:prSet presAssocID="{5A68E540-592A-476F-B2FC-9D1002D5EEC9}" presName="rootConnector" presStyleLbl="node2" presStyleIdx="1" presStyleCnt="4"/>
      <dgm:spPr/>
      <dgm:t>
        <a:bodyPr/>
        <a:lstStyle/>
        <a:p>
          <a:endParaRPr lang="th-TH"/>
        </a:p>
      </dgm:t>
    </dgm:pt>
    <dgm:pt modelId="{830DC2BE-2AAC-4C0F-A5AC-9EF843F8A66F}" type="pres">
      <dgm:prSet presAssocID="{5A68E540-592A-476F-B2FC-9D1002D5EEC9}" presName="hierChild4" presStyleCnt="0"/>
      <dgm:spPr/>
      <dgm:t>
        <a:bodyPr/>
        <a:lstStyle/>
        <a:p>
          <a:endParaRPr lang="th-TH"/>
        </a:p>
      </dgm:t>
    </dgm:pt>
    <dgm:pt modelId="{908775FF-B64A-4BFC-B074-1E7766A90329}" type="pres">
      <dgm:prSet presAssocID="{28C4704F-96C5-44EE-8945-C7E422736030}" presName="Name37" presStyleLbl="parChTrans1D3" presStyleIdx="1" presStyleCnt="4"/>
      <dgm:spPr/>
      <dgm:t>
        <a:bodyPr/>
        <a:lstStyle/>
        <a:p>
          <a:endParaRPr lang="th-TH"/>
        </a:p>
      </dgm:t>
    </dgm:pt>
    <dgm:pt modelId="{A373B23F-7F4D-46B2-B038-BCAA12769349}" type="pres">
      <dgm:prSet presAssocID="{DA1C2454-442B-4948-B5A4-8C5EAE49484D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44C9AF50-5AA4-4977-AC15-A02258CC4698}" type="pres">
      <dgm:prSet presAssocID="{DA1C2454-442B-4948-B5A4-8C5EAE49484D}" presName="rootComposite" presStyleCnt="0"/>
      <dgm:spPr/>
      <dgm:t>
        <a:bodyPr/>
        <a:lstStyle/>
        <a:p>
          <a:endParaRPr lang="th-TH"/>
        </a:p>
      </dgm:t>
    </dgm:pt>
    <dgm:pt modelId="{68B86281-1700-474B-A5D6-1C2D30BA301D}" type="pres">
      <dgm:prSet presAssocID="{DA1C2454-442B-4948-B5A4-8C5EAE49484D}" presName="rootText" presStyleLbl="node3" presStyleIdx="1" presStyleCnt="4" custScaleX="140494" custScaleY="17160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C0A4F5E-A24C-42B4-B14F-DDAB0D53AA78}" type="pres">
      <dgm:prSet presAssocID="{DA1C2454-442B-4948-B5A4-8C5EAE49484D}" presName="rootConnector" presStyleLbl="node3" presStyleIdx="1" presStyleCnt="4"/>
      <dgm:spPr/>
      <dgm:t>
        <a:bodyPr/>
        <a:lstStyle/>
        <a:p>
          <a:endParaRPr lang="th-TH"/>
        </a:p>
      </dgm:t>
    </dgm:pt>
    <dgm:pt modelId="{664522CF-F76B-43FC-A06F-14AED092186B}" type="pres">
      <dgm:prSet presAssocID="{DA1C2454-442B-4948-B5A4-8C5EAE49484D}" presName="hierChild4" presStyleCnt="0"/>
      <dgm:spPr/>
      <dgm:t>
        <a:bodyPr/>
        <a:lstStyle/>
        <a:p>
          <a:endParaRPr lang="th-TH"/>
        </a:p>
      </dgm:t>
    </dgm:pt>
    <dgm:pt modelId="{7A0F5BC5-BFEC-4113-B493-EFFE9F8C8D32}" type="pres">
      <dgm:prSet presAssocID="{DA1C2454-442B-4948-B5A4-8C5EAE49484D}" presName="hierChild5" presStyleCnt="0"/>
      <dgm:spPr/>
      <dgm:t>
        <a:bodyPr/>
        <a:lstStyle/>
        <a:p>
          <a:endParaRPr lang="th-TH"/>
        </a:p>
      </dgm:t>
    </dgm:pt>
    <dgm:pt modelId="{84F41C31-7366-4812-8A43-65EA6B631E60}" type="pres">
      <dgm:prSet presAssocID="{5A68E540-592A-476F-B2FC-9D1002D5EEC9}" presName="hierChild5" presStyleCnt="0"/>
      <dgm:spPr/>
      <dgm:t>
        <a:bodyPr/>
        <a:lstStyle/>
        <a:p>
          <a:endParaRPr lang="th-TH"/>
        </a:p>
      </dgm:t>
    </dgm:pt>
    <dgm:pt modelId="{641DF943-878D-4473-BCF1-0973CD1E0160}" type="pres">
      <dgm:prSet presAssocID="{387EB00C-0CC7-4BA8-ABB1-F7D25043D7AA}" presName="Name37" presStyleLbl="parChTrans1D2" presStyleIdx="2" presStyleCnt="8"/>
      <dgm:spPr/>
      <dgm:t>
        <a:bodyPr/>
        <a:lstStyle/>
        <a:p>
          <a:endParaRPr lang="th-TH"/>
        </a:p>
      </dgm:t>
    </dgm:pt>
    <dgm:pt modelId="{2EC912A5-4622-4F69-9C60-B593532305FA}" type="pres">
      <dgm:prSet presAssocID="{550255B5-35D4-4987-8E2F-ECA0F77ABC31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F03B5CFD-6E65-4B5B-80B7-F44DD47F2AC7}" type="pres">
      <dgm:prSet presAssocID="{550255B5-35D4-4987-8E2F-ECA0F77ABC31}" presName="rootComposite" presStyleCnt="0"/>
      <dgm:spPr/>
      <dgm:t>
        <a:bodyPr/>
        <a:lstStyle/>
        <a:p>
          <a:endParaRPr lang="th-TH"/>
        </a:p>
      </dgm:t>
    </dgm:pt>
    <dgm:pt modelId="{51DAE239-E6D5-406D-A671-75666518687A}" type="pres">
      <dgm:prSet presAssocID="{550255B5-35D4-4987-8E2F-ECA0F77ABC31}" presName="rootText" presStyleLbl="node2" presStyleIdx="2" presStyleCnt="4" custScaleY="5285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2C3D123-D249-41BE-98FB-FD006CA0D72C}" type="pres">
      <dgm:prSet presAssocID="{550255B5-35D4-4987-8E2F-ECA0F77ABC31}" presName="rootConnector" presStyleLbl="node2" presStyleIdx="2" presStyleCnt="4"/>
      <dgm:spPr/>
      <dgm:t>
        <a:bodyPr/>
        <a:lstStyle/>
        <a:p>
          <a:endParaRPr lang="th-TH"/>
        </a:p>
      </dgm:t>
    </dgm:pt>
    <dgm:pt modelId="{C2A757E4-49A5-4D53-A672-D0CB97E79813}" type="pres">
      <dgm:prSet presAssocID="{550255B5-35D4-4987-8E2F-ECA0F77ABC31}" presName="hierChild4" presStyleCnt="0"/>
      <dgm:spPr/>
      <dgm:t>
        <a:bodyPr/>
        <a:lstStyle/>
        <a:p>
          <a:endParaRPr lang="th-TH"/>
        </a:p>
      </dgm:t>
    </dgm:pt>
    <dgm:pt modelId="{90FB3F9C-C92E-436A-804C-CEF2B3D82799}" type="pres">
      <dgm:prSet presAssocID="{5D9BFD74-C350-4052-A52D-E3E4C4AA2FF0}" presName="Name37" presStyleLbl="parChTrans1D3" presStyleIdx="2" presStyleCnt="4"/>
      <dgm:spPr/>
      <dgm:t>
        <a:bodyPr/>
        <a:lstStyle/>
        <a:p>
          <a:endParaRPr lang="th-TH"/>
        </a:p>
      </dgm:t>
    </dgm:pt>
    <dgm:pt modelId="{6835B25E-2564-4A2D-A488-94922E0F3718}" type="pres">
      <dgm:prSet presAssocID="{9237ED38-27D5-4455-B0F9-31D45C46AD10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A90C6161-27E1-4054-AD80-D15E1F3EDD49}" type="pres">
      <dgm:prSet presAssocID="{9237ED38-27D5-4455-B0F9-31D45C46AD10}" presName="rootComposite" presStyleCnt="0"/>
      <dgm:spPr/>
      <dgm:t>
        <a:bodyPr/>
        <a:lstStyle/>
        <a:p>
          <a:endParaRPr lang="th-TH"/>
        </a:p>
      </dgm:t>
    </dgm:pt>
    <dgm:pt modelId="{4DD90E86-33DB-4E16-B4E0-1FF38B0A7DEA}" type="pres">
      <dgm:prSet presAssocID="{9237ED38-27D5-4455-B0F9-31D45C46AD10}" presName="rootText" presStyleLbl="node3" presStyleIdx="2" presStyleCnt="4" custScaleX="140494" custScaleY="15733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DB52A7-D8E0-49D7-8BBA-2475CF460398}" type="pres">
      <dgm:prSet presAssocID="{9237ED38-27D5-4455-B0F9-31D45C46AD10}" presName="rootConnector" presStyleLbl="node3" presStyleIdx="2" presStyleCnt="4"/>
      <dgm:spPr/>
      <dgm:t>
        <a:bodyPr/>
        <a:lstStyle/>
        <a:p>
          <a:endParaRPr lang="th-TH"/>
        </a:p>
      </dgm:t>
    </dgm:pt>
    <dgm:pt modelId="{46AD4A46-0368-4CB2-80E4-A9EC8F5FBF48}" type="pres">
      <dgm:prSet presAssocID="{9237ED38-27D5-4455-B0F9-31D45C46AD10}" presName="hierChild4" presStyleCnt="0"/>
      <dgm:spPr/>
      <dgm:t>
        <a:bodyPr/>
        <a:lstStyle/>
        <a:p>
          <a:endParaRPr lang="th-TH"/>
        </a:p>
      </dgm:t>
    </dgm:pt>
    <dgm:pt modelId="{6D58B1FC-7727-43DC-B5D2-FF0F447A1705}" type="pres">
      <dgm:prSet presAssocID="{9237ED38-27D5-4455-B0F9-31D45C46AD10}" presName="hierChild5" presStyleCnt="0"/>
      <dgm:spPr/>
      <dgm:t>
        <a:bodyPr/>
        <a:lstStyle/>
        <a:p>
          <a:endParaRPr lang="th-TH"/>
        </a:p>
      </dgm:t>
    </dgm:pt>
    <dgm:pt modelId="{1553C6B6-47FD-4F76-B1CB-F18E9AA42D96}" type="pres">
      <dgm:prSet presAssocID="{550255B5-35D4-4987-8E2F-ECA0F77ABC31}" presName="hierChild5" presStyleCnt="0"/>
      <dgm:spPr/>
      <dgm:t>
        <a:bodyPr/>
        <a:lstStyle/>
        <a:p>
          <a:endParaRPr lang="th-TH"/>
        </a:p>
      </dgm:t>
    </dgm:pt>
    <dgm:pt modelId="{978D53F9-47CF-4077-80B2-5318579146D3}" type="pres">
      <dgm:prSet presAssocID="{618FDBD4-868F-453C-AACC-F5A22A25C468}" presName="Name37" presStyleLbl="parChTrans1D2" presStyleIdx="3" presStyleCnt="8"/>
      <dgm:spPr/>
      <dgm:t>
        <a:bodyPr/>
        <a:lstStyle/>
        <a:p>
          <a:endParaRPr lang="th-TH"/>
        </a:p>
      </dgm:t>
    </dgm:pt>
    <dgm:pt modelId="{F91F544E-FAE8-4372-B98B-0E0C888862F3}" type="pres">
      <dgm:prSet presAssocID="{72CC0352-3C09-43A1-A81A-A2A68CA1007C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3AA8D33E-0C77-4136-886C-5782E16A23DD}" type="pres">
      <dgm:prSet presAssocID="{72CC0352-3C09-43A1-A81A-A2A68CA1007C}" presName="rootComposite" presStyleCnt="0"/>
      <dgm:spPr/>
      <dgm:t>
        <a:bodyPr/>
        <a:lstStyle/>
        <a:p>
          <a:endParaRPr lang="th-TH"/>
        </a:p>
      </dgm:t>
    </dgm:pt>
    <dgm:pt modelId="{8F9EBC20-68B4-4D9F-A237-04121C4E049B}" type="pres">
      <dgm:prSet presAssocID="{72CC0352-3C09-43A1-A81A-A2A68CA1007C}" presName="rootText" presStyleLbl="node2" presStyleIdx="3" presStyleCnt="4" custScaleY="5433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5DDF259-BE7A-47F7-BDE9-DE59124BC793}" type="pres">
      <dgm:prSet presAssocID="{72CC0352-3C09-43A1-A81A-A2A68CA1007C}" presName="rootConnector" presStyleLbl="node2" presStyleIdx="3" presStyleCnt="4"/>
      <dgm:spPr/>
      <dgm:t>
        <a:bodyPr/>
        <a:lstStyle/>
        <a:p>
          <a:endParaRPr lang="th-TH"/>
        </a:p>
      </dgm:t>
    </dgm:pt>
    <dgm:pt modelId="{F51DFBB9-911C-4CBB-92E3-7478D5E4A519}" type="pres">
      <dgm:prSet presAssocID="{72CC0352-3C09-43A1-A81A-A2A68CA1007C}" presName="hierChild4" presStyleCnt="0"/>
      <dgm:spPr/>
      <dgm:t>
        <a:bodyPr/>
        <a:lstStyle/>
        <a:p>
          <a:endParaRPr lang="th-TH"/>
        </a:p>
      </dgm:t>
    </dgm:pt>
    <dgm:pt modelId="{C5D94418-C648-4539-8D2C-1504CAB04474}" type="pres">
      <dgm:prSet presAssocID="{9B811257-A3E1-45DF-90A7-BE68AD0DB537}" presName="Name37" presStyleLbl="parChTrans1D3" presStyleIdx="3" presStyleCnt="4"/>
      <dgm:spPr/>
      <dgm:t>
        <a:bodyPr/>
        <a:lstStyle/>
        <a:p>
          <a:endParaRPr lang="th-TH"/>
        </a:p>
      </dgm:t>
    </dgm:pt>
    <dgm:pt modelId="{F9E7E723-DCE0-4A69-97FC-EC95A17E1BCF}" type="pres">
      <dgm:prSet presAssocID="{A75FE737-510D-4F83-AB1B-A67DA010F5E1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44E8E351-70D5-4954-886D-B04A87A5AB33}" type="pres">
      <dgm:prSet presAssocID="{A75FE737-510D-4F83-AB1B-A67DA010F5E1}" presName="rootComposite" presStyleCnt="0"/>
      <dgm:spPr/>
      <dgm:t>
        <a:bodyPr/>
        <a:lstStyle/>
        <a:p>
          <a:endParaRPr lang="th-TH"/>
        </a:p>
      </dgm:t>
    </dgm:pt>
    <dgm:pt modelId="{CD763107-12DD-4B26-B6A7-F722EA61B628}" type="pres">
      <dgm:prSet presAssocID="{A75FE737-510D-4F83-AB1B-A67DA010F5E1}" presName="rootText" presStyleLbl="node3" presStyleIdx="3" presStyleCnt="4" custScaleX="134105" custScaleY="16277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916DC3C-7309-4706-96E7-181172CD262C}" type="pres">
      <dgm:prSet presAssocID="{A75FE737-510D-4F83-AB1B-A67DA010F5E1}" presName="rootConnector" presStyleLbl="node3" presStyleIdx="3" presStyleCnt="4"/>
      <dgm:spPr/>
      <dgm:t>
        <a:bodyPr/>
        <a:lstStyle/>
        <a:p>
          <a:endParaRPr lang="th-TH"/>
        </a:p>
      </dgm:t>
    </dgm:pt>
    <dgm:pt modelId="{AF64AD8B-55FA-40E8-ABA5-3D26143CCA8C}" type="pres">
      <dgm:prSet presAssocID="{A75FE737-510D-4F83-AB1B-A67DA010F5E1}" presName="hierChild4" presStyleCnt="0"/>
      <dgm:spPr/>
      <dgm:t>
        <a:bodyPr/>
        <a:lstStyle/>
        <a:p>
          <a:endParaRPr lang="th-TH"/>
        </a:p>
      </dgm:t>
    </dgm:pt>
    <dgm:pt modelId="{4B7BAD2C-2882-4E11-9410-90F903238C3A}" type="pres">
      <dgm:prSet presAssocID="{A75FE737-510D-4F83-AB1B-A67DA010F5E1}" presName="hierChild5" presStyleCnt="0"/>
      <dgm:spPr/>
      <dgm:t>
        <a:bodyPr/>
        <a:lstStyle/>
        <a:p>
          <a:endParaRPr lang="th-TH"/>
        </a:p>
      </dgm:t>
    </dgm:pt>
    <dgm:pt modelId="{9A31D64F-4326-4B78-9110-9F74DCCB56C2}" type="pres">
      <dgm:prSet presAssocID="{72CC0352-3C09-43A1-A81A-A2A68CA1007C}" presName="hierChild5" presStyleCnt="0"/>
      <dgm:spPr/>
      <dgm:t>
        <a:bodyPr/>
        <a:lstStyle/>
        <a:p>
          <a:endParaRPr lang="th-TH"/>
        </a:p>
      </dgm:t>
    </dgm:pt>
    <dgm:pt modelId="{0324591C-94FB-4879-BE68-F6B01820253F}" type="pres">
      <dgm:prSet presAssocID="{962C56FF-7F91-4464-88BB-3A00088C7C42}" presName="hierChild3" presStyleCnt="0"/>
      <dgm:spPr/>
      <dgm:t>
        <a:bodyPr/>
        <a:lstStyle/>
        <a:p>
          <a:endParaRPr lang="th-TH"/>
        </a:p>
      </dgm:t>
    </dgm:pt>
    <dgm:pt modelId="{6344D698-D790-4642-BE2B-FA137541979B}" type="pres">
      <dgm:prSet presAssocID="{9D1F51C7-139D-47D4-B3A5-F18226A1047C}" presName="Name111" presStyleLbl="parChTrans1D2" presStyleIdx="4" presStyleCnt="8"/>
      <dgm:spPr/>
      <dgm:t>
        <a:bodyPr/>
        <a:lstStyle/>
        <a:p>
          <a:endParaRPr lang="th-TH"/>
        </a:p>
      </dgm:t>
    </dgm:pt>
    <dgm:pt modelId="{F90C88B6-8A89-498E-A1B3-EAA2EFCDADA9}" type="pres">
      <dgm:prSet presAssocID="{9D9CD887-476B-41DC-BCF2-A183DC053E0E}" presName="hierRoot3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D273E585-188E-4D8D-A5F7-FC8398FA4C76}" type="pres">
      <dgm:prSet presAssocID="{9D9CD887-476B-41DC-BCF2-A183DC053E0E}" presName="rootComposite3" presStyleCnt="0"/>
      <dgm:spPr/>
      <dgm:t>
        <a:bodyPr/>
        <a:lstStyle/>
        <a:p>
          <a:endParaRPr lang="th-TH"/>
        </a:p>
      </dgm:t>
    </dgm:pt>
    <dgm:pt modelId="{FEF22A69-49DA-4255-9B9B-C7EF3CF3634D}" type="pres">
      <dgm:prSet presAssocID="{9D9CD887-476B-41DC-BCF2-A183DC053E0E}" presName="rootText3" presStyleLbl="asst1" presStyleIdx="0" presStyleCnt="4" custScaleX="207257" custScaleY="51391" custLinFactNeighborX="-636" custLinFactNeighborY="-3393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3961178-E419-4179-B59E-19BE0F08AE1B}" type="pres">
      <dgm:prSet presAssocID="{9D9CD887-476B-41DC-BCF2-A183DC053E0E}" presName="rootConnector3" presStyleLbl="asst1" presStyleIdx="0" presStyleCnt="4"/>
      <dgm:spPr/>
      <dgm:t>
        <a:bodyPr/>
        <a:lstStyle/>
        <a:p>
          <a:endParaRPr lang="th-TH"/>
        </a:p>
      </dgm:t>
    </dgm:pt>
    <dgm:pt modelId="{F6B75730-0A81-4D31-AEC5-0421A45509F3}" type="pres">
      <dgm:prSet presAssocID="{9D9CD887-476B-41DC-BCF2-A183DC053E0E}" presName="hierChild6" presStyleCnt="0"/>
      <dgm:spPr/>
      <dgm:t>
        <a:bodyPr/>
        <a:lstStyle/>
        <a:p>
          <a:endParaRPr lang="th-TH"/>
        </a:p>
      </dgm:t>
    </dgm:pt>
    <dgm:pt modelId="{74F4F217-9E57-4DB3-A2DB-ABF8B2FF16B0}" type="pres">
      <dgm:prSet presAssocID="{9D9CD887-476B-41DC-BCF2-A183DC053E0E}" presName="hierChild7" presStyleCnt="0"/>
      <dgm:spPr/>
      <dgm:t>
        <a:bodyPr/>
        <a:lstStyle/>
        <a:p>
          <a:endParaRPr lang="th-TH"/>
        </a:p>
      </dgm:t>
    </dgm:pt>
    <dgm:pt modelId="{32D0C90E-2460-4031-B736-B22C9A5BB0C8}" type="pres">
      <dgm:prSet presAssocID="{F13A7E73-9102-49BD-8BA5-7377E840C0A6}" presName="Name111" presStyleLbl="parChTrans1D2" presStyleIdx="5" presStyleCnt="8"/>
      <dgm:spPr/>
      <dgm:t>
        <a:bodyPr/>
        <a:lstStyle/>
        <a:p>
          <a:endParaRPr lang="th-TH"/>
        </a:p>
      </dgm:t>
    </dgm:pt>
    <dgm:pt modelId="{4DFF02F6-9A3E-4E53-8289-D5E58D3F25A3}" type="pres">
      <dgm:prSet presAssocID="{4A86E01D-9742-41EF-B753-A83E55FF8B66}" presName="hierRoot3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51036F5B-3238-4F0C-BD00-78DD6677086C}" type="pres">
      <dgm:prSet presAssocID="{4A86E01D-9742-41EF-B753-A83E55FF8B66}" presName="rootComposite3" presStyleCnt="0"/>
      <dgm:spPr/>
      <dgm:t>
        <a:bodyPr/>
        <a:lstStyle/>
        <a:p>
          <a:endParaRPr lang="th-TH"/>
        </a:p>
      </dgm:t>
    </dgm:pt>
    <dgm:pt modelId="{65042ECE-6F72-4CB9-B6D5-ED6707759C72}" type="pres">
      <dgm:prSet presAssocID="{4A86E01D-9742-41EF-B753-A83E55FF8B66}" presName="rootText3" presStyleLbl="asst1" presStyleIdx="1" presStyleCnt="4" custScaleX="205680" custScaleY="51391" custLinFactNeighborX="3321" custLinFactNeighborY="-3393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98CD012-8519-4B21-8EA6-3CDCAFAFA078}" type="pres">
      <dgm:prSet presAssocID="{4A86E01D-9742-41EF-B753-A83E55FF8B66}" presName="rootConnector3" presStyleLbl="asst1" presStyleIdx="1" presStyleCnt="4"/>
      <dgm:spPr/>
      <dgm:t>
        <a:bodyPr/>
        <a:lstStyle/>
        <a:p>
          <a:endParaRPr lang="th-TH"/>
        </a:p>
      </dgm:t>
    </dgm:pt>
    <dgm:pt modelId="{19F6215D-2EBA-4DA1-A375-D985B3DB9794}" type="pres">
      <dgm:prSet presAssocID="{4A86E01D-9742-41EF-B753-A83E55FF8B66}" presName="hierChild6" presStyleCnt="0"/>
      <dgm:spPr/>
      <dgm:t>
        <a:bodyPr/>
        <a:lstStyle/>
        <a:p>
          <a:endParaRPr lang="th-TH"/>
        </a:p>
      </dgm:t>
    </dgm:pt>
    <dgm:pt modelId="{045E452C-927D-4635-B913-86D05999F5F3}" type="pres">
      <dgm:prSet presAssocID="{4A86E01D-9742-41EF-B753-A83E55FF8B66}" presName="hierChild7" presStyleCnt="0"/>
      <dgm:spPr/>
      <dgm:t>
        <a:bodyPr/>
        <a:lstStyle/>
        <a:p>
          <a:endParaRPr lang="th-TH"/>
        </a:p>
      </dgm:t>
    </dgm:pt>
    <dgm:pt modelId="{71459DF5-97F5-49DB-8C14-C3854E518B7F}" type="pres">
      <dgm:prSet presAssocID="{941DF3FF-4F1C-4F7D-977D-40F18027FCE6}" presName="Name111" presStyleLbl="parChTrans1D2" presStyleIdx="6" presStyleCnt="8"/>
      <dgm:spPr/>
      <dgm:t>
        <a:bodyPr/>
        <a:lstStyle/>
        <a:p>
          <a:endParaRPr lang="th-TH"/>
        </a:p>
      </dgm:t>
    </dgm:pt>
    <dgm:pt modelId="{B11C08E1-A95D-4C9B-A309-6CE311D66993}" type="pres">
      <dgm:prSet presAssocID="{05323D1E-84E4-43FC-B03E-2B4934B12AE3}" presName="hierRoot3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F1B59D1A-9594-4487-B24A-47DB4F9EE7AE}" type="pres">
      <dgm:prSet presAssocID="{05323D1E-84E4-43FC-B03E-2B4934B12AE3}" presName="rootComposite3" presStyleCnt="0"/>
      <dgm:spPr/>
      <dgm:t>
        <a:bodyPr/>
        <a:lstStyle/>
        <a:p>
          <a:endParaRPr lang="th-TH"/>
        </a:p>
      </dgm:t>
    </dgm:pt>
    <dgm:pt modelId="{55DFF4AF-D61C-4FC0-8836-3BB8774CA999}" type="pres">
      <dgm:prSet presAssocID="{05323D1E-84E4-43FC-B03E-2B4934B12AE3}" presName="rootText3" presStyleLbl="asst1" presStyleIdx="2" presStyleCnt="4" custScaleX="207240" custScaleY="60887" custLinFactY="-3319" custLinFactNeighborX="1953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CC00876-5FA4-4641-8373-864B5514A1C4}" type="pres">
      <dgm:prSet presAssocID="{05323D1E-84E4-43FC-B03E-2B4934B12AE3}" presName="rootConnector3" presStyleLbl="asst1" presStyleIdx="2" presStyleCnt="4"/>
      <dgm:spPr/>
      <dgm:t>
        <a:bodyPr/>
        <a:lstStyle/>
        <a:p>
          <a:endParaRPr lang="th-TH"/>
        </a:p>
      </dgm:t>
    </dgm:pt>
    <dgm:pt modelId="{27E80A3E-BA17-481E-995A-94B46DC5F126}" type="pres">
      <dgm:prSet presAssocID="{05323D1E-84E4-43FC-B03E-2B4934B12AE3}" presName="hierChild6" presStyleCnt="0"/>
      <dgm:spPr/>
      <dgm:t>
        <a:bodyPr/>
        <a:lstStyle/>
        <a:p>
          <a:endParaRPr lang="th-TH"/>
        </a:p>
      </dgm:t>
    </dgm:pt>
    <dgm:pt modelId="{51B3F7E8-FF7E-4152-8EDC-D23A7C00052F}" type="pres">
      <dgm:prSet presAssocID="{05323D1E-84E4-43FC-B03E-2B4934B12AE3}" presName="hierChild7" presStyleCnt="0"/>
      <dgm:spPr/>
      <dgm:t>
        <a:bodyPr/>
        <a:lstStyle/>
        <a:p>
          <a:endParaRPr lang="th-TH"/>
        </a:p>
      </dgm:t>
    </dgm:pt>
    <dgm:pt modelId="{E72F9E4C-2BD3-4AF0-A00D-0C4975C16F55}" type="pres">
      <dgm:prSet presAssocID="{9F04CFB8-A453-496F-B171-1BF3FC8C1332}" presName="Name111" presStyleLbl="parChTrans1D2" presStyleIdx="7" presStyleCnt="8"/>
      <dgm:spPr/>
      <dgm:t>
        <a:bodyPr/>
        <a:lstStyle/>
        <a:p>
          <a:endParaRPr lang="th-TH"/>
        </a:p>
      </dgm:t>
    </dgm:pt>
    <dgm:pt modelId="{86835C63-5DE3-4266-9808-6F0A42D1C5DD}" type="pres">
      <dgm:prSet presAssocID="{DC2CB407-C472-4473-9620-B8B313B7C1CF}" presName="hierRoot3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28E57AE3-33D9-49E0-AA1F-21BD607E3B5B}" type="pres">
      <dgm:prSet presAssocID="{DC2CB407-C472-4473-9620-B8B313B7C1CF}" presName="rootComposite3" presStyleCnt="0"/>
      <dgm:spPr/>
      <dgm:t>
        <a:bodyPr/>
        <a:lstStyle/>
        <a:p>
          <a:endParaRPr lang="th-TH"/>
        </a:p>
      </dgm:t>
    </dgm:pt>
    <dgm:pt modelId="{81E487CD-7AEC-4BD4-95B8-F088AAD12713}" type="pres">
      <dgm:prSet presAssocID="{DC2CB407-C472-4473-9620-B8B313B7C1CF}" presName="rootText3" presStyleLbl="asst1" presStyleIdx="3" presStyleCnt="4" custScaleX="208243" custScaleY="57095" custLinFactNeighborX="2706" custLinFactNeighborY="-9852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7701EC2-AA38-4192-A1AC-9F15DE1CF849}" type="pres">
      <dgm:prSet presAssocID="{DC2CB407-C472-4473-9620-B8B313B7C1CF}" presName="rootConnector3" presStyleLbl="asst1" presStyleIdx="3" presStyleCnt="4"/>
      <dgm:spPr/>
      <dgm:t>
        <a:bodyPr/>
        <a:lstStyle/>
        <a:p>
          <a:endParaRPr lang="th-TH"/>
        </a:p>
      </dgm:t>
    </dgm:pt>
    <dgm:pt modelId="{A69AC943-3FC6-4479-BDAD-9A4A8BE79E91}" type="pres">
      <dgm:prSet presAssocID="{DC2CB407-C472-4473-9620-B8B313B7C1CF}" presName="hierChild6" presStyleCnt="0"/>
      <dgm:spPr/>
      <dgm:t>
        <a:bodyPr/>
        <a:lstStyle/>
        <a:p>
          <a:endParaRPr lang="th-TH"/>
        </a:p>
      </dgm:t>
    </dgm:pt>
    <dgm:pt modelId="{B6A3D34E-DF07-4457-8E81-F4E8CF579507}" type="pres">
      <dgm:prSet presAssocID="{DC2CB407-C472-4473-9620-B8B313B7C1CF}" presName="hierChild7" presStyleCnt="0"/>
      <dgm:spPr/>
      <dgm:t>
        <a:bodyPr/>
        <a:lstStyle/>
        <a:p>
          <a:endParaRPr lang="th-TH"/>
        </a:p>
      </dgm:t>
    </dgm:pt>
    <dgm:pt modelId="{9C3A479E-02EC-4D49-914C-C927A1FD4D65}" type="pres">
      <dgm:prSet presAssocID="{CEA128FC-D4EA-4B5B-84BD-CCF2BC58FA3D}" presName="hierRoot1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FEB41044-A90F-4488-9BFF-AF412498515D}" type="pres">
      <dgm:prSet presAssocID="{CEA128FC-D4EA-4B5B-84BD-CCF2BC58FA3D}" presName="rootComposite1" presStyleCnt="0"/>
      <dgm:spPr/>
      <dgm:t>
        <a:bodyPr/>
        <a:lstStyle/>
        <a:p>
          <a:endParaRPr lang="th-TH"/>
        </a:p>
      </dgm:t>
    </dgm:pt>
    <dgm:pt modelId="{72D6B95A-8F1D-4E0D-849E-B5C76BA05098}" type="pres">
      <dgm:prSet presAssocID="{CEA128FC-D4EA-4B5B-84BD-CCF2BC58FA3D}" presName="rootText1" presStyleLbl="node0" presStyleIdx="2" presStyleCnt="3" custScaleX="112189" custScaleY="46273" custLinFactX="-61584" custLinFactY="128089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CC99292-DE9D-4F02-8F06-365DFB0FAF3B}" type="pres">
      <dgm:prSet presAssocID="{CEA128FC-D4EA-4B5B-84BD-CCF2BC58FA3D}" presName="rootConnector1" presStyleLbl="node1" presStyleIdx="0" presStyleCnt="0"/>
      <dgm:spPr/>
      <dgm:t>
        <a:bodyPr/>
        <a:lstStyle/>
        <a:p>
          <a:endParaRPr lang="th-TH"/>
        </a:p>
      </dgm:t>
    </dgm:pt>
    <dgm:pt modelId="{692EB335-80C1-45A7-B638-31D1DE0F4E5B}" type="pres">
      <dgm:prSet presAssocID="{CEA128FC-D4EA-4B5B-84BD-CCF2BC58FA3D}" presName="hierChild2" presStyleCnt="0"/>
      <dgm:spPr/>
      <dgm:t>
        <a:bodyPr/>
        <a:lstStyle/>
        <a:p>
          <a:endParaRPr lang="th-TH"/>
        </a:p>
      </dgm:t>
    </dgm:pt>
    <dgm:pt modelId="{68B4B184-114E-43E0-ACE8-B8BBF06F4D4E}" type="pres">
      <dgm:prSet presAssocID="{CEA128FC-D4EA-4B5B-84BD-CCF2BC58FA3D}" presName="hierChild3" presStyleCnt="0"/>
      <dgm:spPr/>
      <dgm:t>
        <a:bodyPr/>
        <a:lstStyle/>
        <a:p>
          <a:endParaRPr lang="th-TH"/>
        </a:p>
      </dgm:t>
    </dgm:pt>
  </dgm:ptLst>
  <dgm:cxnLst>
    <dgm:cxn modelId="{65241F4F-231A-432A-8F4C-91E36470850A}" type="presOf" srcId="{DB78A74B-A78F-4C3C-8F7D-64B4285CD06A}" destId="{8D41BA81-9486-48AA-A183-834D730954BE}" srcOrd="1" destOrd="0" presId="urn:microsoft.com/office/officeart/2005/8/layout/orgChart1"/>
    <dgm:cxn modelId="{4780F883-9F24-4B9F-99FB-036CE3D4BD72}" type="presOf" srcId="{5A68E540-592A-476F-B2FC-9D1002D5EEC9}" destId="{7C7869E7-94ED-42D1-9B67-CE2AC3599FF3}" srcOrd="0" destOrd="0" presId="urn:microsoft.com/office/officeart/2005/8/layout/orgChart1"/>
    <dgm:cxn modelId="{8FC4C17E-9298-44CB-AE22-CA222DD3E3CE}" type="presOf" srcId="{05323D1E-84E4-43FC-B03E-2B4934B12AE3}" destId="{ACC00876-5FA4-4641-8373-864B5514A1C4}" srcOrd="1" destOrd="0" presId="urn:microsoft.com/office/officeart/2005/8/layout/orgChart1"/>
    <dgm:cxn modelId="{D3F053C3-775F-4DF8-B98E-2144F1203697}" srcId="{CEC9DF11-1E0C-45AE-A6A7-8BA61422185F}" destId="{DB78A74B-A78F-4C3C-8F7D-64B4285CD06A}" srcOrd="0" destOrd="0" parTransId="{FB340F46-1E54-435C-9A53-348C22ACB234}" sibTransId="{2A56FDAE-ADFC-40D4-B1A7-568821A1AAFA}"/>
    <dgm:cxn modelId="{CB42B93B-A9B9-40FD-B4C0-4A6C43EC0DC0}" srcId="{5A68E540-592A-476F-B2FC-9D1002D5EEC9}" destId="{DA1C2454-442B-4948-B5A4-8C5EAE49484D}" srcOrd="0" destOrd="0" parTransId="{28C4704F-96C5-44EE-8945-C7E422736030}" sibTransId="{B5C92C01-D3E9-45A1-97CF-DDCBB6B3FD55}"/>
    <dgm:cxn modelId="{F1AB42B5-7511-4FA3-800D-03BD64B9AC47}" type="presOf" srcId="{9D1F51C7-139D-47D4-B3A5-F18226A1047C}" destId="{6344D698-D790-4642-BE2B-FA137541979B}" srcOrd="0" destOrd="0" presId="urn:microsoft.com/office/officeart/2005/8/layout/orgChart1"/>
    <dgm:cxn modelId="{8A6E6A0D-0201-4EF6-9FDE-2DDCDC54DE62}" type="presOf" srcId="{72CC0352-3C09-43A1-A81A-A2A68CA1007C}" destId="{35DDF259-BE7A-47F7-BDE9-DE59124BC793}" srcOrd="1" destOrd="0" presId="urn:microsoft.com/office/officeart/2005/8/layout/orgChart1"/>
    <dgm:cxn modelId="{84EAB5F4-F67B-4DCE-AD68-3620EB093310}" srcId="{72CC0352-3C09-43A1-A81A-A2A68CA1007C}" destId="{A75FE737-510D-4F83-AB1B-A67DA010F5E1}" srcOrd="0" destOrd="0" parTransId="{9B811257-A3E1-45DF-90A7-BE68AD0DB537}" sibTransId="{99459B3A-692D-483D-A0C8-1B3B9E18650B}"/>
    <dgm:cxn modelId="{38327854-F75A-449A-98BA-EE58437387E4}" type="presOf" srcId="{9B811257-A3E1-45DF-90A7-BE68AD0DB537}" destId="{C5D94418-C648-4539-8D2C-1504CAB04474}" srcOrd="0" destOrd="0" presId="urn:microsoft.com/office/officeart/2005/8/layout/orgChart1"/>
    <dgm:cxn modelId="{E79B41C6-3C6C-4955-97C4-BE3F0A0FBDDF}" type="presOf" srcId="{9D9CD887-476B-41DC-BCF2-A183DC053E0E}" destId="{A3961178-E419-4179-B59E-19BE0F08AE1B}" srcOrd="1" destOrd="0" presId="urn:microsoft.com/office/officeart/2005/8/layout/orgChart1"/>
    <dgm:cxn modelId="{4A6CAD2E-EAFA-4D5C-939F-086BCA58339B}" type="presOf" srcId="{463CC85C-12DF-4B29-B17A-C33694CDE44D}" destId="{49D7FB06-D27D-4EEA-A4E1-9BEB7815352F}" srcOrd="0" destOrd="0" presId="urn:microsoft.com/office/officeart/2005/8/layout/orgChart1"/>
    <dgm:cxn modelId="{291C979C-2F33-447F-8D83-F54E9B04CF1A}" type="presOf" srcId="{550255B5-35D4-4987-8E2F-ECA0F77ABC31}" destId="{51DAE239-E6D5-406D-A671-75666518687A}" srcOrd="0" destOrd="0" presId="urn:microsoft.com/office/officeart/2005/8/layout/orgChart1"/>
    <dgm:cxn modelId="{180FC34D-999B-49AB-B4B4-B19FFF1C2B94}" srcId="{962C56FF-7F91-4464-88BB-3A00088C7C42}" destId="{72CC0352-3C09-43A1-A81A-A2A68CA1007C}" srcOrd="7" destOrd="0" parTransId="{618FDBD4-868F-453C-AACC-F5A22A25C468}" sibTransId="{A55A693B-A165-468F-908F-3379976DC726}"/>
    <dgm:cxn modelId="{0145A5F7-D358-47D3-8109-FE0716D40581}" type="presOf" srcId="{DB78A74B-A78F-4C3C-8F7D-64B4285CD06A}" destId="{1E0F22FE-436B-4DD0-99E8-4229DA412DB5}" srcOrd="0" destOrd="0" presId="urn:microsoft.com/office/officeart/2005/8/layout/orgChart1"/>
    <dgm:cxn modelId="{B290D550-7725-4AFA-B3FD-42D70AB9740B}" type="presOf" srcId="{05323D1E-84E4-43FC-B03E-2B4934B12AE3}" destId="{55DFF4AF-D61C-4FC0-8836-3BB8774CA999}" srcOrd="0" destOrd="0" presId="urn:microsoft.com/office/officeart/2005/8/layout/orgChart1"/>
    <dgm:cxn modelId="{2461135F-54EB-4410-8776-6F96D543C14D}" type="presOf" srcId="{9D9CD887-476B-41DC-BCF2-A183DC053E0E}" destId="{FEF22A69-49DA-4255-9B9B-C7EF3CF3634D}" srcOrd="0" destOrd="0" presId="urn:microsoft.com/office/officeart/2005/8/layout/orgChart1"/>
    <dgm:cxn modelId="{D67212EF-1469-413A-9A83-F5A827FD761D}" type="presOf" srcId="{A75FE737-510D-4F83-AB1B-A67DA010F5E1}" destId="{CD763107-12DD-4B26-B6A7-F722EA61B628}" srcOrd="0" destOrd="0" presId="urn:microsoft.com/office/officeart/2005/8/layout/orgChart1"/>
    <dgm:cxn modelId="{F091CC52-B343-4FB3-B3DA-A6510D3BCC56}" type="presOf" srcId="{DC2CB407-C472-4473-9620-B8B313B7C1CF}" destId="{81E487CD-7AEC-4BD4-95B8-F088AAD12713}" srcOrd="0" destOrd="0" presId="urn:microsoft.com/office/officeart/2005/8/layout/orgChart1"/>
    <dgm:cxn modelId="{C4D13F79-041C-4026-AF9C-C09F20A350E7}" srcId="{962C56FF-7F91-4464-88BB-3A00088C7C42}" destId="{9D9CD887-476B-41DC-BCF2-A183DC053E0E}" srcOrd="0" destOrd="0" parTransId="{9D1F51C7-139D-47D4-B3A5-F18226A1047C}" sibTransId="{5CDE5C7E-8A44-4AC3-9376-12DA10B2F9BB}"/>
    <dgm:cxn modelId="{B1040D24-A507-457B-B642-635398AEE51B}" type="presOf" srcId="{7F3FB2F3-D9CC-4D3B-9ACD-E50F099A37D1}" destId="{75B164DC-05A9-49D4-803B-3FF72649E352}" srcOrd="0" destOrd="0" presId="urn:microsoft.com/office/officeart/2005/8/layout/orgChart1"/>
    <dgm:cxn modelId="{4A1A0B18-2302-41F9-A712-F452659CC740}" type="presOf" srcId="{4A86E01D-9742-41EF-B753-A83E55FF8B66}" destId="{65042ECE-6F72-4CB9-B6D5-ED6707759C72}" srcOrd="0" destOrd="0" presId="urn:microsoft.com/office/officeart/2005/8/layout/orgChart1"/>
    <dgm:cxn modelId="{F7E7BA53-0404-4C1C-80C5-6B554FF8B240}" type="presOf" srcId="{9237ED38-27D5-4455-B0F9-31D45C46AD10}" destId="{4DD90E86-33DB-4E16-B4E0-1FF38B0A7DEA}" srcOrd="0" destOrd="0" presId="urn:microsoft.com/office/officeart/2005/8/layout/orgChart1"/>
    <dgm:cxn modelId="{C7ABF4D1-601E-4493-ABEB-F51D50D0F3D4}" srcId="{962C56FF-7F91-4464-88BB-3A00088C7C42}" destId="{4A86E01D-9742-41EF-B753-A83E55FF8B66}" srcOrd="1" destOrd="0" parTransId="{F13A7E73-9102-49BD-8BA5-7377E840C0A6}" sibTransId="{DC69D46D-843E-4B80-BA7E-C1ACDECB802F}"/>
    <dgm:cxn modelId="{39BA79C3-807B-4DE3-88FA-7C44FD8879C0}" type="presOf" srcId="{FEF0C3DD-D9DB-403E-A137-CE638EFA05C8}" destId="{5C0B007A-FA57-4855-ABCB-4996B0756086}" srcOrd="1" destOrd="0" presId="urn:microsoft.com/office/officeart/2005/8/layout/orgChart1"/>
    <dgm:cxn modelId="{56B25198-18F3-4C5A-8CB0-AEFDC7C1F409}" srcId="{962C56FF-7F91-4464-88BB-3A00088C7C42}" destId="{05323D1E-84E4-43FC-B03E-2B4934B12AE3}" srcOrd="2" destOrd="0" parTransId="{941DF3FF-4F1C-4F7D-977D-40F18027FCE6}" sibTransId="{2D3AFE2A-1EA5-447D-9C0C-9F40E396B5C7}"/>
    <dgm:cxn modelId="{5E495323-9855-4800-B7BF-A819815D0675}" type="presOf" srcId="{387EB00C-0CC7-4BA8-ABB1-F7D25043D7AA}" destId="{641DF943-878D-4473-BCF1-0973CD1E0160}" srcOrd="0" destOrd="0" presId="urn:microsoft.com/office/officeart/2005/8/layout/orgChart1"/>
    <dgm:cxn modelId="{9F1F5540-AAD9-4F25-BE49-AB02034D6680}" type="presOf" srcId="{550255B5-35D4-4987-8E2F-ECA0F77ABC31}" destId="{52C3D123-D249-41BE-98FB-FD006CA0D72C}" srcOrd="1" destOrd="0" presId="urn:microsoft.com/office/officeart/2005/8/layout/orgChart1"/>
    <dgm:cxn modelId="{36529B78-A3E9-40EA-8559-95AD66B396B3}" type="presOf" srcId="{A75FE737-510D-4F83-AB1B-A67DA010F5E1}" destId="{1916DC3C-7309-4706-96E7-181172CD262C}" srcOrd="1" destOrd="0" presId="urn:microsoft.com/office/officeart/2005/8/layout/orgChart1"/>
    <dgm:cxn modelId="{D83B89C9-3E6F-4A20-8B26-47DD76CCEEEA}" srcId="{962C56FF-7F91-4464-88BB-3A00088C7C42}" destId="{550255B5-35D4-4987-8E2F-ECA0F77ABC31}" srcOrd="6" destOrd="0" parTransId="{387EB00C-0CC7-4BA8-ABB1-F7D25043D7AA}" sibTransId="{957FCF77-45A8-46DC-9223-98A8017BC60F}"/>
    <dgm:cxn modelId="{A0B74EE2-BDB9-420B-B37B-962ACD935E44}" type="presOf" srcId="{9237ED38-27D5-4455-B0F9-31D45C46AD10}" destId="{53DB52A7-D8E0-49D7-8BBA-2475CF460398}" srcOrd="1" destOrd="0" presId="urn:microsoft.com/office/officeart/2005/8/layout/orgChart1"/>
    <dgm:cxn modelId="{01743EC8-EC52-4454-9C94-BC3F7E098548}" type="presOf" srcId="{962C56FF-7F91-4464-88BB-3A00088C7C42}" destId="{69FD11D1-DF70-45B1-BDEF-F039131047CD}" srcOrd="0" destOrd="0" presId="urn:microsoft.com/office/officeart/2005/8/layout/orgChart1"/>
    <dgm:cxn modelId="{714BDC2F-326A-4D77-9CBE-58834B42CCAD}" type="presOf" srcId="{6DF30AF8-7FDC-40E0-A745-3792AF046A56}" destId="{FA680491-03A7-4318-909B-D8010EC2C56E}" srcOrd="0" destOrd="0" presId="urn:microsoft.com/office/officeart/2005/8/layout/orgChart1"/>
    <dgm:cxn modelId="{46D57400-3C90-4525-B617-92BA1D5F8119}" type="presOf" srcId="{72CC0352-3C09-43A1-A81A-A2A68CA1007C}" destId="{8F9EBC20-68B4-4D9F-A237-04121C4E049B}" srcOrd="0" destOrd="0" presId="urn:microsoft.com/office/officeart/2005/8/layout/orgChart1"/>
    <dgm:cxn modelId="{B2181237-280F-40CC-B6BA-521A658B0BC8}" srcId="{962C56FF-7F91-4464-88BB-3A00088C7C42}" destId="{6DF30AF8-7FDC-40E0-A745-3792AF046A56}" srcOrd="4" destOrd="0" parTransId="{7F3FB2F3-D9CC-4D3B-9ACD-E50F099A37D1}" sibTransId="{EA2B4429-64C4-402C-BD9A-69AD66FA6EC4}"/>
    <dgm:cxn modelId="{FC1191DF-2C80-457E-A84D-41A6ECF79AB5}" type="presOf" srcId="{28C4704F-96C5-44EE-8945-C7E422736030}" destId="{908775FF-B64A-4BFC-B074-1E7766A90329}" srcOrd="0" destOrd="0" presId="urn:microsoft.com/office/officeart/2005/8/layout/orgChart1"/>
    <dgm:cxn modelId="{E3C963BB-C163-4A50-BADE-F33386AC8350}" type="presOf" srcId="{5A68E540-592A-476F-B2FC-9D1002D5EEC9}" destId="{E9746EB5-EEB4-46FC-A838-1DF5215E1811}" srcOrd="1" destOrd="0" presId="urn:microsoft.com/office/officeart/2005/8/layout/orgChart1"/>
    <dgm:cxn modelId="{806FE245-0E8B-4DCE-811A-C3AC6A2E898F}" srcId="{CEC9DF11-1E0C-45AE-A6A7-8BA61422185F}" destId="{CEA128FC-D4EA-4B5B-84BD-CCF2BC58FA3D}" srcOrd="2" destOrd="0" parTransId="{C64D0D8D-5957-4698-90A2-10A05A456D3C}" sibTransId="{68386352-BAD0-4FC4-9E9E-20E952BCB808}"/>
    <dgm:cxn modelId="{C4F08B4E-66E9-444F-A0F9-89662DA38EC6}" srcId="{6DF30AF8-7FDC-40E0-A745-3792AF046A56}" destId="{FEF0C3DD-D9DB-403E-A137-CE638EFA05C8}" srcOrd="0" destOrd="0" parTransId="{0365A778-81A5-4C7F-87EA-3AE829F48182}" sibTransId="{06D11DA1-90F9-4199-8627-94509D4FA1C9}"/>
    <dgm:cxn modelId="{60D0730C-7B1B-41F2-BB61-5907C0575B52}" type="presOf" srcId="{CEC9DF11-1E0C-45AE-A6A7-8BA61422185F}" destId="{B07C05D4-EFB8-4559-B57F-3299D6B65AE4}" srcOrd="0" destOrd="0" presId="urn:microsoft.com/office/officeart/2005/8/layout/orgChart1"/>
    <dgm:cxn modelId="{DE56C328-7DEE-4884-80F8-404B85152411}" type="presOf" srcId="{DA1C2454-442B-4948-B5A4-8C5EAE49484D}" destId="{0C0A4F5E-A24C-42B4-B14F-DDAB0D53AA78}" srcOrd="1" destOrd="0" presId="urn:microsoft.com/office/officeart/2005/8/layout/orgChart1"/>
    <dgm:cxn modelId="{82493350-D2C1-44C3-B495-906763F05FBB}" type="presOf" srcId="{F13A7E73-9102-49BD-8BA5-7377E840C0A6}" destId="{32D0C90E-2460-4031-B736-B22C9A5BB0C8}" srcOrd="0" destOrd="0" presId="urn:microsoft.com/office/officeart/2005/8/layout/orgChart1"/>
    <dgm:cxn modelId="{67AFC149-7399-432A-BB11-C2F0F415652A}" type="presOf" srcId="{962C56FF-7F91-4464-88BB-3A00088C7C42}" destId="{5A663837-EC91-427F-8E5E-2D6B763448E9}" srcOrd="1" destOrd="0" presId="urn:microsoft.com/office/officeart/2005/8/layout/orgChart1"/>
    <dgm:cxn modelId="{083284BE-947D-4258-8849-848CB26B6340}" srcId="{962C56FF-7F91-4464-88BB-3A00088C7C42}" destId="{DC2CB407-C472-4473-9620-B8B313B7C1CF}" srcOrd="3" destOrd="0" parTransId="{9F04CFB8-A453-496F-B171-1BF3FC8C1332}" sibTransId="{573B6405-A628-4ABF-BEBC-AC800430DE43}"/>
    <dgm:cxn modelId="{64466EFE-ACE9-4239-AC69-826EE9CCB622}" srcId="{CEC9DF11-1E0C-45AE-A6A7-8BA61422185F}" destId="{962C56FF-7F91-4464-88BB-3A00088C7C42}" srcOrd="1" destOrd="0" parTransId="{99968E20-CADC-45C4-9633-7431CC92F94D}" sibTransId="{799E76A8-D562-43E1-A1D8-4340FFA905A7}"/>
    <dgm:cxn modelId="{FB3C6BA6-790C-4442-B6DD-804B4474B68D}" srcId="{962C56FF-7F91-4464-88BB-3A00088C7C42}" destId="{5A68E540-592A-476F-B2FC-9D1002D5EEC9}" srcOrd="5" destOrd="0" parTransId="{463CC85C-12DF-4B29-B17A-C33694CDE44D}" sibTransId="{66EAEF12-0F4C-441B-8101-466BE8CD0862}"/>
    <dgm:cxn modelId="{86DC65C9-CDFE-4AD6-8FCC-86368BFC2F19}" type="presOf" srcId="{941DF3FF-4F1C-4F7D-977D-40F18027FCE6}" destId="{71459DF5-97F5-49DB-8C14-C3854E518B7F}" srcOrd="0" destOrd="0" presId="urn:microsoft.com/office/officeart/2005/8/layout/orgChart1"/>
    <dgm:cxn modelId="{4204A630-2A1D-4BBE-BC17-441E53FA253A}" type="presOf" srcId="{6DF30AF8-7FDC-40E0-A745-3792AF046A56}" destId="{837F601A-F7F1-4183-8308-4C0B7CB95FE2}" srcOrd="1" destOrd="0" presId="urn:microsoft.com/office/officeart/2005/8/layout/orgChart1"/>
    <dgm:cxn modelId="{AC563C78-6D36-4E7E-886B-A6D8235E07BE}" type="presOf" srcId="{5D9BFD74-C350-4052-A52D-E3E4C4AA2FF0}" destId="{90FB3F9C-C92E-436A-804C-CEF2B3D82799}" srcOrd="0" destOrd="0" presId="urn:microsoft.com/office/officeart/2005/8/layout/orgChart1"/>
    <dgm:cxn modelId="{BD33E118-7554-421A-B588-1D73A47F7724}" type="presOf" srcId="{9F04CFB8-A453-496F-B171-1BF3FC8C1332}" destId="{E72F9E4C-2BD3-4AF0-A00D-0C4975C16F55}" srcOrd="0" destOrd="0" presId="urn:microsoft.com/office/officeart/2005/8/layout/orgChart1"/>
    <dgm:cxn modelId="{6CD7CA55-43C8-4A32-AA92-A541AE713B0A}" type="presOf" srcId="{618FDBD4-868F-453C-AACC-F5A22A25C468}" destId="{978D53F9-47CF-4077-80B2-5318579146D3}" srcOrd="0" destOrd="0" presId="urn:microsoft.com/office/officeart/2005/8/layout/orgChart1"/>
    <dgm:cxn modelId="{CB4AF694-4DE9-4D41-9D4D-29A328428E1A}" type="presOf" srcId="{DA1C2454-442B-4948-B5A4-8C5EAE49484D}" destId="{68B86281-1700-474B-A5D6-1C2D30BA301D}" srcOrd="0" destOrd="0" presId="urn:microsoft.com/office/officeart/2005/8/layout/orgChart1"/>
    <dgm:cxn modelId="{F670F793-583B-43F9-9355-E893EFCF97BE}" type="presOf" srcId="{FEF0C3DD-D9DB-403E-A137-CE638EFA05C8}" destId="{2AE5AE4F-98A5-4FF9-94CD-814555425D91}" srcOrd="0" destOrd="0" presId="urn:microsoft.com/office/officeart/2005/8/layout/orgChart1"/>
    <dgm:cxn modelId="{C823569F-E2D6-4657-B5FE-80F826516E94}" type="presOf" srcId="{CEA128FC-D4EA-4B5B-84BD-CCF2BC58FA3D}" destId="{4CC99292-DE9D-4F02-8F06-365DFB0FAF3B}" srcOrd="1" destOrd="0" presId="urn:microsoft.com/office/officeart/2005/8/layout/orgChart1"/>
    <dgm:cxn modelId="{8B9874A1-4984-45DE-8D4D-03A6AF4F50B1}" type="presOf" srcId="{CEA128FC-D4EA-4B5B-84BD-CCF2BC58FA3D}" destId="{72D6B95A-8F1D-4E0D-849E-B5C76BA05098}" srcOrd="0" destOrd="0" presId="urn:microsoft.com/office/officeart/2005/8/layout/orgChart1"/>
    <dgm:cxn modelId="{277AF4A1-1CF7-4B0C-9673-A6288717A74A}" type="presOf" srcId="{DC2CB407-C472-4473-9620-B8B313B7C1CF}" destId="{37701EC2-AA38-4192-A1AC-9F15DE1CF849}" srcOrd="1" destOrd="0" presId="urn:microsoft.com/office/officeart/2005/8/layout/orgChart1"/>
    <dgm:cxn modelId="{25863FDA-5162-431D-9EA3-9E4B91B1200F}" type="presOf" srcId="{4A86E01D-9742-41EF-B753-A83E55FF8B66}" destId="{498CD012-8519-4B21-8EA6-3CDCAFAFA078}" srcOrd="1" destOrd="0" presId="urn:microsoft.com/office/officeart/2005/8/layout/orgChart1"/>
    <dgm:cxn modelId="{72F71B15-9E5A-4809-B270-96627282FA54}" type="presOf" srcId="{0365A778-81A5-4C7F-87EA-3AE829F48182}" destId="{1B352352-32BC-4A27-BEB7-EE1E09F0DF62}" srcOrd="0" destOrd="0" presId="urn:microsoft.com/office/officeart/2005/8/layout/orgChart1"/>
    <dgm:cxn modelId="{CE894391-B1FA-42FD-8A40-936C9C932D68}" srcId="{550255B5-35D4-4987-8E2F-ECA0F77ABC31}" destId="{9237ED38-27D5-4455-B0F9-31D45C46AD10}" srcOrd="0" destOrd="0" parTransId="{5D9BFD74-C350-4052-A52D-E3E4C4AA2FF0}" sibTransId="{A7CAFC6D-95C1-44C3-953F-E07E77A1B308}"/>
    <dgm:cxn modelId="{8AE12C04-CC99-4CB2-AD35-CA86A668443A}" type="presParOf" srcId="{B07C05D4-EFB8-4559-B57F-3299D6B65AE4}" destId="{534FABE2-6DB6-4AF5-97DE-26E12CC80660}" srcOrd="0" destOrd="0" presId="urn:microsoft.com/office/officeart/2005/8/layout/orgChart1"/>
    <dgm:cxn modelId="{FA4F4738-29E5-44A4-A512-569BB50D55F5}" type="presParOf" srcId="{534FABE2-6DB6-4AF5-97DE-26E12CC80660}" destId="{87749E31-5D5D-46C9-B79F-A8D24705876C}" srcOrd="0" destOrd="0" presId="urn:microsoft.com/office/officeart/2005/8/layout/orgChart1"/>
    <dgm:cxn modelId="{1FD0D7AF-AF82-4711-8B87-D8B6663787BF}" type="presParOf" srcId="{87749E31-5D5D-46C9-B79F-A8D24705876C}" destId="{1E0F22FE-436B-4DD0-99E8-4229DA412DB5}" srcOrd="0" destOrd="0" presId="urn:microsoft.com/office/officeart/2005/8/layout/orgChart1"/>
    <dgm:cxn modelId="{127C0665-003B-4415-B625-8C113DD5E290}" type="presParOf" srcId="{87749E31-5D5D-46C9-B79F-A8D24705876C}" destId="{8D41BA81-9486-48AA-A183-834D730954BE}" srcOrd="1" destOrd="0" presId="urn:microsoft.com/office/officeart/2005/8/layout/orgChart1"/>
    <dgm:cxn modelId="{939CDA4D-D6EF-4FC6-9BF1-9BE505FAD4C8}" type="presParOf" srcId="{534FABE2-6DB6-4AF5-97DE-26E12CC80660}" destId="{8281E596-8EA6-461B-B7EE-3FEA7326B787}" srcOrd="1" destOrd="0" presId="urn:microsoft.com/office/officeart/2005/8/layout/orgChart1"/>
    <dgm:cxn modelId="{CB8FFC91-417B-43F5-B019-4A3822BA6D6F}" type="presParOf" srcId="{534FABE2-6DB6-4AF5-97DE-26E12CC80660}" destId="{9F6A618B-98B8-485A-B2D5-1FE9D0EEDA88}" srcOrd="2" destOrd="0" presId="urn:microsoft.com/office/officeart/2005/8/layout/orgChart1"/>
    <dgm:cxn modelId="{FF18B941-95A7-40A7-8BDC-582312505369}" type="presParOf" srcId="{B07C05D4-EFB8-4559-B57F-3299D6B65AE4}" destId="{3902E954-6886-4B97-A487-A6268AAA22DC}" srcOrd="1" destOrd="0" presId="urn:microsoft.com/office/officeart/2005/8/layout/orgChart1"/>
    <dgm:cxn modelId="{11AD2B03-2A5B-4DDA-8A4F-E664C22771AC}" type="presParOf" srcId="{3902E954-6886-4B97-A487-A6268AAA22DC}" destId="{506E4D39-0BEA-4BBB-B595-A30CA8FD137B}" srcOrd="0" destOrd="0" presId="urn:microsoft.com/office/officeart/2005/8/layout/orgChart1"/>
    <dgm:cxn modelId="{DCCA3DA1-352A-40C8-9530-65E77602B8F1}" type="presParOf" srcId="{506E4D39-0BEA-4BBB-B595-A30CA8FD137B}" destId="{69FD11D1-DF70-45B1-BDEF-F039131047CD}" srcOrd="0" destOrd="0" presId="urn:microsoft.com/office/officeart/2005/8/layout/orgChart1"/>
    <dgm:cxn modelId="{9423778A-F4E3-4439-A4F6-464D4E7E6FDF}" type="presParOf" srcId="{506E4D39-0BEA-4BBB-B595-A30CA8FD137B}" destId="{5A663837-EC91-427F-8E5E-2D6B763448E9}" srcOrd="1" destOrd="0" presId="urn:microsoft.com/office/officeart/2005/8/layout/orgChart1"/>
    <dgm:cxn modelId="{E98D74C9-42A6-4DAF-967A-FC092F9CD19F}" type="presParOf" srcId="{3902E954-6886-4B97-A487-A6268AAA22DC}" destId="{C9AC35E2-4663-4FCC-849E-509FA2B4216B}" srcOrd="1" destOrd="0" presId="urn:microsoft.com/office/officeart/2005/8/layout/orgChart1"/>
    <dgm:cxn modelId="{1F00F2AB-7E19-483A-96C3-577E3117AC41}" type="presParOf" srcId="{C9AC35E2-4663-4FCC-849E-509FA2B4216B}" destId="{75B164DC-05A9-49D4-803B-3FF72649E352}" srcOrd="0" destOrd="0" presId="urn:microsoft.com/office/officeart/2005/8/layout/orgChart1"/>
    <dgm:cxn modelId="{A907AC65-E26C-4728-BB66-89C8A1612DD6}" type="presParOf" srcId="{C9AC35E2-4663-4FCC-849E-509FA2B4216B}" destId="{D807C0ED-D4BC-47E2-8BB9-8FCA034784F1}" srcOrd="1" destOrd="0" presId="urn:microsoft.com/office/officeart/2005/8/layout/orgChart1"/>
    <dgm:cxn modelId="{DCC00AD2-3439-4C6E-8E90-8CD7D80F53B2}" type="presParOf" srcId="{D807C0ED-D4BC-47E2-8BB9-8FCA034784F1}" destId="{8A51CAD3-618B-4BD7-9473-01E90CBBEAEB}" srcOrd="0" destOrd="0" presId="urn:microsoft.com/office/officeart/2005/8/layout/orgChart1"/>
    <dgm:cxn modelId="{27344706-8A52-425A-9DFC-6B3130BAA471}" type="presParOf" srcId="{8A51CAD3-618B-4BD7-9473-01E90CBBEAEB}" destId="{FA680491-03A7-4318-909B-D8010EC2C56E}" srcOrd="0" destOrd="0" presId="urn:microsoft.com/office/officeart/2005/8/layout/orgChart1"/>
    <dgm:cxn modelId="{8629DF63-1DDB-41E8-BB83-669914EFFA39}" type="presParOf" srcId="{8A51CAD3-618B-4BD7-9473-01E90CBBEAEB}" destId="{837F601A-F7F1-4183-8308-4C0B7CB95FE2}" srcOrd="1" destOrd="0" presId="urn:microsoft.com/office/officeart/2005/8/layout/orgChart1"/>
    <dgm:cxn modelId="{82C0079B-2676-4CA8-95DE-37A9F8DE60C6}" type="presParOf" srcId="{D807C0ED-D4BC-47E2-8BB9-8FCA034784F1}" destId="{679CAD00-CF6C-4596-94DD-4474530FB066}" srcOrd="1" destOrd="0" presId="urn:microsoft.com/office/officeart/2005/8/layout/orgChart1"/>
    <dgm:cxn modelId="{8E514407-F92C-443E-BF13-2EF0C3D5E521}" type="presParOf" srcId="{679CAD00-CF6C-4596-94DD-4474530FB066}" destId="{1B352352-32BC-4A27-BEB7-EE1E09F0DF62}" srcOrd="0" destOrd="0" presId="urn:microsoft.com/office/officeart/2005/8/layout/orgChart1"/>
    <dgm:cxn modelId="{345AD88B-2377-459B-8DD1-F08A2556AA46}" type="presParOf" srcId="{679CAD00-CF6C-4596-94DD-4474530FB066}" destId="{0FCDBFA2-7715-492C-8D56-D3EA47946C84}" srcOrd="1" destOrd="0" presId="urn:microsoft.com/office/officeart/2005/8/layout/orgChart1"/>
    <dgm:cxn modelId="{E90BF24E-8961-4C66-A844-ED0C02F44395}" type="presParOf" srcId="{0FCDBFA2-7715-492C-8D56-D3EA47946C84}" destId="{2DE630DE-08BC-47B6-A8CA-140E69758619}" srcOrd="0" destOrd="0" presId="urn:microsoft.com/office/officeart/2005/8/layout/orgChart1"/>
    <dgm:cxn modelId="{D427DE76-C815-4C76-9117-8B1C39DB68B6}" type="presParOf" srcId="{2DE630DE-08BC-47B6-A8CA-140E69758619}" destId="{2AE5AE4F-98A5-4FF9-94CD-814555425D91}" srcOrd="0" destOrd="0" presId="urn:microsoft.com/office/officeart/2005/8/layout/orgChart1"/>
    <dgm:cxn modelId="{12A5BFC9-7FA9-436E-8528-0AB247740494}" type="presParOf" srcId="{2DE630DE-08BC-47B6-A8CA-140E69758619}" destId="{5C0B007A-FA57-4855-ABCB-4996B0756086}" srcOrd="1" destOrd="0" presId="urn:microsoft.com/office/officeart/2005/8/layout/orgChart1"/>
    <dgm:cxn modelId="{2C8D5E5F-30DA-4951-B4A0-D24281F55B3A}" type="presParOf" srcId="{0FCDBFA2-7715-492C-8D56-D3EA47946C84}" destId="{60FDA9EB-5BB1-482A-B08C-A848C9290640}" srcOrd="1" destOrd="0" presId="urn:microsoft.com/office/officeart/2005/8/layout/orgChart1"/>
    <dgm:cxn modelId="{7BF57D6E-509B-4531-83EA-70DCACBF9274}" type="presParOf" srcId="{0FCDBFA2-7715-492C-8D56-D3EA47946C84}" destId="{B3F96B08-689F-4BF6-99AF-040EE2C41909}" srcOrd="2" destOrd="0" presId="urn:microsoft.com/office/officeart/2005/8/layout/orgChart1"/>
    <dgm:cxn modelId="{8FCD7EB9-7F17-4FA7-BE61-FE69F8E6706B}" type="presParOf" srcId="{D807C0ED-D4BC-47E2-8BB9-8FCA034784F1}" destId="{88EC55D0-75F2-4FAC-81FA-FC55A109ECA4}" srcOrd="2" destOrd="0" presId="urn:microsoft.com/office/officeart/2005/8/layout/orgChart1"/>
    <dgm:cxn modelId="{62EBAE10-3725-4B84-8D2D-AC657D206370}" type="presParOf" srcId="{C9AC35E2-4663-4FCC-849E-509FA2B4216B}" destId="{49D7FB06-D27D-4EEA-A4E1-9BEB7815352F}" srcOrd="2" destOrd="0" presId="urn:microsoft.com/office/officeart/2005/8/layout/orgChart1"/>
    <dgm:cxn modelId="{AA3476EE-FCB3-410B-BE34-EA987CB35134}" type="presParOf" srcId="{C9AC35E2-4663-4FCC-849E-509FA2B4216B}" destId="{116DEF42-8E92-498F-8714-72C3D8662708}" srcOrd="3" destOrd="0" presId="urn:microsoft.com/office/officeart/2005/8/layout/orgChart1"/>
    <dgm:cxn modelId="{447EF67A-CD64-48F1-B3AD-B370DFE12D74}" type="presParOf" srcId="{116DEF42-8E92-498F-8714-72C3D8662708}" destId="{4527EE25-FF8C-47F1-A3F1-3CD91D20FA64}" srcOrd="0" destOrd="0" presId="urn:microsoft.com/office/officeart/2005/8/layout/orgChart1"/>
    <dgm:cxn modelId="{1147A79A-84B5-4208-98F1-9E94388BDC3D}" type="presParOf" srcId="{4527EE25-FF8C-47F1-A3F1-3CD91D20FA64}" destId="{7C7869E7-94ED-42D1-9B67-CE2AC3599FF3}" srcOrd="0" destOrd="0" presId="urn:microsoft.com/office/officeart/2005/8/layout/orgChart1"/>
    <dgm:cxn modelId="{2C1743D6-A8C9-4EFA-869E-38F2FC92D926}" type="presParOf" srcId="{4527EE25-FF8C-47F1-A3F1-3CD91D20FA64}" destId="{E9746EB5-EEB4-46FC-A838-1DF5215E1811}" srcOrd="1" destOrd="0" presId="urn:microsoft.com/office/officeart/2005/8/layout/orgChart1"/>
    <dgm:cxn modelId="{798E1F5F-D3B8-4F94-B39B-DFDC78A19044}" type="presParOf" srcId="{116DEF42-8E92-498F-8714-72C3D8662708}" destId="{830DC2BE-2AAC-4C0F-A5AC-9EF843F8A66F}" srcOrd="1" destOrd="0" presId="urn:microsoft.com/office/officeart/2005/8/layout/orgChart1"/>
    <dgm:cxn modelId="{96660E10-D9FB-4C08-BCFD-814FF44E58DC}" type="presParOf" srcId="{830DC2BE-2AAC-4C0F-A5AC-9EF843F8A66F}" destId="{908775FF-B64A-4BFC-B074-1E7766A90329}" srcOrd="0" destOrd="0" presId="urn:microsoft.com/office/officeart/2005/8/layout/orgChart1"/>
    <dgm:cxn modelId="{9C8059AF-CDEA-43D6-AFB6-FE61528F777E}" type="presParOf" srcId="{830DC2BE-2AAC-4C0F-A5AC-9EF843F8A66F}" destId="{A373B23F-7F4D-46B2-B038-BCAA12769349}" srcOrd="1" destOrd="0" presId="urn:microsoft.com/office/officeart/2005/8/layout/orgChart1"/>
    <dgm:cxn modelId="{F7CB99C0-E29D-4C46-9735-30F2E6F93CD8}" type="presParOf" srcId="{A373B23F-7F4D-46B2-B038-BCAA12769349}" destId="{44C9AF50-5AA4-4977-AC15-A02258CC4698}" srcOrd="0" destOrd="0" presId="urn:microsoft.com/office/officeart/2005/8/layout/orgChart1"/>
    <dgm:cxn modelId="{32D2CACE-39F4-4D06-B4D3-6BE863D92478}" type="presParOf" srcId="{44C9AF50-5AA4-4977-AC15-A02258CC4698}" destId="{68B86281-1700-474B-A5D6-1C2D30BA301D}" srcOrd="0" destOrd="0" presId="urn:microsoft.com/office/officeart/2005/8/layout/orgChart1"/>
    <dgm:cxn modelId="{0806DE5B-AF13-4D29-AEB5-2252CD562ED4}" type="presParOf" srcId="{44C9AF50-5AA4-4977-AC15-A02258CC4698}" destId="{0C0A4F5E-A24C-42B4-B14F-DDAB0D53AA78}" srcOrd="1" destOrd="0" presId="urn:microsoft.com/office/officeart/2005/8/layout/orgChart1"/>
    <dgm:cxn modelId="{64E17264-16B1-4298-AE71-87B4234ECA52}" type="presParOf" srcId="{A373B23F-7F4D-46B2-B038-BCAA12769349}" destId="{664522CF-F76B-43FC-A06F-14AED092186B}" srcOrd="1" destOrd="0" presId="urn:microsoft.com/office/officeart/2005/8/layout/orgChart1"/>
    <dgm:cxn modelId="{0A7B6329-74A2-4DDC-99E1-4FC0534DBC68}" type="presParOf" srcId="{A373B23F-7F4D-46B2-B038-BCAA12769349}" destId="{7A0F5BC5-BFEC-4113-B493-EFFE9F8C8D32}" srcOrd="2" destOrd="0" presId="urn:microsoft.com/office/officeart/2005/8/layout/orgChart1"/>
    <dgm:cxn modelId="{083CAAAA-2DDA-4C8B-B2C0-7F1C92550ED0}" type="presParOf" srcId="{116DEF42-8E92-498F-8714-72C3D8662708}" destId="{84F41C31-7366-4812-8A43-65EA6B631E60}" srcOrd="2" destOrd="0" presId="urn:microsoft.com/office/officeart/2005/8/layout/orgChart1"/>
    <dgm:cxn modelId="{0CE9D3FB-820F-45F8-BB4E-9E55DAD17B86}" type="presParOf" srcId="{C9AC35E2-4663-4FCC-849E-509FA2B4216B}" destId="{641DF943-878D-4473-BCF1-0973CD1E0160}" srcOrd="4" destOrd="0" presId="urn:microsoft.com/office/officeart/2005/8/layout/orgChart1"/>
    <dgm:cxn modelId="{1D01A019-AAB8-4545-8C3D-4AEFA63868F5}" type="presParOf" srcId="{C9AC35E2-4663-4FCC-849E-509FA2B4216B}" destId="{2EC912A5-4622-4F69-9C60-B593532305FA}" srcOrd="5" destOrd="0" presId="urn:microsoft.com/office/officeart/2005/8/layout/orgChart1"/>
    <dgm:cxn modelId="{035BF512-066B-48BB-80C3-D177ECC784FE}" type="presParOf" srcId="{2EC912A5-4622-4F69-9C60-B593532305FA}" destId="{F03B5CFD-6E65-4B5B-80B7-F44DD47F2AC7}" srcOrd="0" destOrd="0" presId="urn:microsoft.com/office/officeart/2005/8/layout/orgChart1"/>
    <dgm:cxn modelId="{512C4937-B635-4C4E-B3B4-530BED76A99B}" type="presParOf" srcId="{F03B5CFD-6E65-4B5B-80B7-F44DD47F2AC7}" destId="{51DAE239-E6D5-406D-A671-75666518687A}" srcOrd="0" destOrd="0" presId="urn:microsoft.com/office/officeart/2005/8/layout/orgChart1"/>
    <dgm:cxn modelId="{04C74C14-E5B6-4E18-B8A9-08727456AAA3}" type="presParOf" srcId="{F03B5CFD-6E65-4B5B-80B7-F44DD47F2AC7}" destId="{52C3D123-D249-41BE-98FB-FD006CA0D72C}" srcOrd="1" destOrd="0" presId="urn:microsoft.com/office/officeart/2005/8/layout/orgChart1"/>
    <dgm:cxn modelId="{E9F7EEDD-3BBA-4E56-B380-7F3F9A485A87}" type="presParOf" srcId="{2EC912A5-4622-4F69-9C60-B593532305FA}" destId="{C2A757E4-49A5-4D53-A672-D0CB97E79813}" srcOrd="1" destOrd="0" presId="urn:microsoft.com/office/officeart/2005/8/layout/orgChart1"/>
    <dgm:cxn modelId="{67EDA03F-72BF-4C03-943F-0C8FE5BD1201}" type="presParOf" srcId="{C2A757E4-49A5-4D53-A672-D0CB97E79813}" destId="{90FB3F9C-C92E-436A-804C-CEF2B3D82799}" srcOrd="0" destOrd="0" presId="urn:microsoft.com/office/officeart/2005/8/layout/orgChart1"/>
    <dgm:cxn modelId="{B50A9F70-E74F-4160-BD97-441943C21660}" type="presParOf" srcId="{C2A757E4-49A5-4D53-A672-D0CB97E79813}" destId="{6835B25E-2564-4A2D-A488-94922E0F3718}" srcOrd="1" destOrd="0" presId="urn:microsoft.com/office/officeart/2005/8/layout/orgChart1"/>
    <dgm:cxn modelId="{C2AFE453-3F6B-48C9-9C6C-971CE34D3E34}" type="presParOf" srcId="{6835B25E-2564-4A2D-A488-94922E0F3718}" destId="{A90C6161-27E1-4054-AD80-D15E1F3EDD49}" srcOrd="0" destOrd="0" presId="urn:microsoft.com/office/officeart/2005/8/layout/orgChart1"/>
    <dgm:cxn modelId="{9AADFD8D-62F0-4434-8D92-D3908E5753C9}" type="presParOf" srcId="{A90C6161-27E1-4054-AD80-D15E1F3EDD49}" destId="{4DD90E86-33DB-4E16-B4E0-1FF38B0A7DEA}" srcOrd="0" destOrd="0" presId="urn:microsoft.com/office/officeart/2005/8/layout/orgChart1"/>
    <dgm:cxn modelId="{4208C6E0-F2E7-4310-B3DB-793B901E5A00}" type="presParOf" srcId="{A90C6161-27E1-4054-AD80-D15E1F3EDD49}" destId="{53DB52A7-D8E0-49D7-8BBA-2475CF460398}" srcOrd="1" destOrd="0" presId="urn:microsoft.com/office/officeart/2005/8/layout/orgChart1"/>
    <dgm:cxn modelId="{F405EEB3-CE6B-4E79-9388-6B653E74A6C3}" type="presParOf" srcId="{6835B25E-2564-4A2D-A488-94922E0F3718}" destId="{46AD4A46-0368-4CB2-80E4-A9EC8F5FBF48}" srcOrd="1" destOrd="0" presId="urn:microsoft.com/office/officeart/2005/8/layout/orgChart1"/>
    <dgm:cxn modelId="{BA87D9E7-AADE-48CA-8B45-D942C8CD8555}" type="presParOf" srcId="{6835B25E-2564-4A2D-A488-94922E0F3718}" destId="{6D58B1FC-7727-43DC-B5D2-FF0F447A1705}" srcOrd="2" destOrd="0" presId="urn:microsoft.com/office/officeart/2005/8/layout/orgChart1"/>
    <dgm:cxn modelId="{C1581EF7-7B01-4470-99B1-5FFC09BEECB6}" type="presParOf" srcId="{2EC912A5-4622-4F69-9C60-B593532305FA}" destId="{1553C6B6-47FD-4F76-B1CB-F18E9AA42D96}" srcOrd="2" destOrd="0" presId="urn:microsoft.com/office/officeart/2005/8/layout/orgChart1"/>
    <dgm:cxn modelId="{CBC7D730-08DB-46BE-89EC-C21114F1FB9C}" type="presParOf" srcId="{C9AC35E2-4663-4FCC-849E-509FA2B4216B}" destId="{978D53F9-47CF-4077-80B2-5318579146D3}" srcOrd="6" destOrd="0" presId="urn:microsoft.com/office/officeart/2005/8/layout/orgChart1"/>
    <dgm:cxn modelId="{F6ED7F54-2529-4AD5-87E4-2C03B00BFB67}" type="presParOf" srcId="{C9AC35E2-4663-4FCC-849E-509FA2B4216B}" destId="{F91F544E-FAE8-4372-B98B-0E0C888862F3}" srcOrd="7" destOrd="0" presId="urn:microsoft.com/office/officeart/2005/8/layout/orgChart1"/>
    <dgm:cxn modelId="{70009189-BAE4-4AA2-864E-819D549AF82B}" type="presParOf" srcId="{F91F544E-FAE8-4372-B98B-0E0C888862F3}" destId="{3AA8D33E-0C77-4136-886C-5782E16A23DD}" srcOrd="0" destOrd="0" presId="urn:microsoft.com/office/officeart/2005/8/layout/orgChart1"/>
    <dgm:cxn modelId="{8DDF461A-FCBA-4754-B0FD-2AE17340024D}" type="presParOf" srcId="{3AA8D33E-0C77-4136-886C-5782E16A23DD}" destId="{8F9EBC20-68B4-4D9F-A237-04121C4E049B}" srcOrd="0" destOrd="0" presId="urn:microsoft.com/office/officeart/2005/8/layout/orgChart1"/>
    <dgm:cxn modelId="{E1FA025C-E3C8-4F30-9C0C-477473A41383}" type="presParOf" srcId="{3AA8D33E-0C77-4136-886C-5782E16A23DD}" destId="{35DDF259-BE7A-47F7-BDE9-DE59124BC793}" srcOrd="1" destOrd="0" presId="urn:microsoft.com/office/officeart/2005/8/layout/orgChart1"/>
    <dgm:cxn modelId="{A6FC415C-E3FE-4AD8-868C-F385E3AB6456}" type="presParOf" srcId="{F91F544E-FAE8-4372-B98B-0E0C888862F3}" destId="{F51DFBB9-911C-4CBB-92E3-7478D5E4A519}" srcOrd="1" destOrd="0" presId="urn:microsoft.com/office/officeart/2005/8/layout/orgChart1"/>
    <dgm:cxn modelId="{35D423F0-FCF0-4EB8-BBB2-A1BB785205C1}" type="presParOf" srcId="{F51DFBB9-911C-4CBB-92E3-7478D5E4A519}" destId="{C5D94418-C648-4539-8D2C-1504CAB04474}" srcOrd="0" destOrd="0" presId="urn:microsoft.com/office/officeart/2005/8/layout/orgChart1"/>
    <dgm:cxn modelId="{0DF2B885-FE99-4FCC-8AE1-FE066D4A0EBF}" type="presParOf" srcId="{F51DFBB9-911C-4CBB-92E3-7478D5E4A519}" destId="{F9E7E723-DCE0-4A69-97FC-EC95A17E1BCF}" srcOrd="1" destOrd="0" presId="urn:microsoft.com/office/officeart/2005/8/layout/orgChart1"/>
    <dgm:cxn modelId="{693A586F-8E94-4C53-9F19-E51E3939D691}" type="presParOf" srcId="{F9E7E723-DCE0-4A69-97FC-EC95A17E1BCF}" destId="{44E8E351-70D5-4954-886D-B04A87A5AB33}" srcOrd="0" destOrd="0" presId="urn:microsoft.com/office/officeart/2005/8/layout/orgChart1"/>
    <dgm:cxn modelId="{3F0ACEC9-6755-464D-871B-C57575E51556}" type="presParOf" srcId="{44E8E351-70D5-4954-886D-B04A87A5AB33}" destId="{CD763107-12DD-4B26-B6A7-F722EA61B628}" srcOrd="0" destOrd="0" presId="urn:microsoft.com/office/officeart/2005/8/layout/orgChart1"/>
    <dgm:cxn modelId="{7E1C18C7-01D7-4D6D-AD99-6D20EE31F11A}" type="presParOf" srcId="{44E8E351-70D5-4954-886D-B04A87A5AB33}" destId="{1916DC3C-7309-4706-96E7-181172CD262C}" srcOrd="1" destOrd="0" presId="urn:microsoft.com/office/officeart/2005/8/layout/orgChart1"/>
    <dgm:cxn modelId="{2A05DEA9-06E2-4F1D-A9EC-5C34E3189180}" type="presParOf" srcId="{F9E7E723-DCE0-4A69-97FC-EC95A17E1BCF}" destId="{AF64AD8B-55FA-40E8-ABA5-3D26143CCA8C}" srcOrd="1" destOrd="0" presId="urn:microsoft.com/office/officeart/2005/8/layout/orgChart1"/>
    <dgm:cxn modelId="{86E70BF9-FE33-4A43-AED3-7A5FDDBDFB11}" type="presParOf" srcId="{F9E7E723-DCE0-4A69-97FC-EC95A17E1BCF}" destId="{4B7BAD2C-2882-4E11-9410-90F903238C3A}" srcOrd="2" destOrd="0" presId="urn:microsoft.com/office/officeart/2005/8/layout/orgChart1"/>
    <dgm:cxn modelId="{C5CB679F-6C2A-4E86-9961-48220D791435}" type="presParOf" srcId="{F91F544E-FAE8-4372-B98B-0E0C888862F3}" destId="{9A31D64F-4326-4B78-9110-9F74DCCB56C2}" srcOrd="2" destOrd="0" presId="urn:microsoft.com/office/officeart/2005/8/layout/orgChart1"/>
    <dgm:cxn modelId="{66ACBCB1-77B0-4636-B462-BAD4784E1510}" type="presParOf" srcId="{3902E954-6886-4B97-A487-A6268AAA22DC}" destId="{0324591C-94FB-4879-BE68-F6B01820253F}" srcOrd="2" destOrd="0" presId="urn:microsoft.com/office/officeart/2005/8/layout/orgChart1"/>
    <dgm:cxn modelId="{4046751D-C653-4CFC-8859-C371320CCF55}" type="presParOf" srcId="{0324591C-94FB-4879-BE68-F6B01820253F}" destId="{6344D698-D790-4642-BE2B-FA137541979B}" srcOrd="0" destOrd="0" presId="urn:microsoft.com/office/officeart/2005/8/layout/orgChart1"/>
    <dgm:cxn modelId="{89893E54-8BAF-4A5D-A94D-A7AC630E7635}" type="presParOf" srcId="{0324591C-94FB-4879-BE68-F6B01820253F}" destId="{F90C88B6-8A89-498E-A1B3-EAA2EFCDADA9}" srcOrd="1" destOrd="0" presId="urn:microsoft.com/office/officeart/2005/8/layout/orgChart1"/>
    <dgm:cxn modelId="{0D72813B-B794-492B-B40B-DC3DB9449D1E}" type="presParOf" srcId="{F90C88B6-8A89-498E-A1B3-EAA2EFCDADA9}" destId="{D273E585-188E-4D8D-A5F7-FC8398FA4C76}" srcOrd="0" destOrd="0" presId="urn:microsoft.com/office/officeart/2005/8/layout/orgChart1"/>
    <dgm:cxn modelId="{996E301D-51A4-4F27-8421-725C85DAB8E5}" type="presParOf" srcId="{D273E585-188E-4D8D-A5F7-FC8398FA4C76}" destId="{FEF22A69-49DA-4255-9B9B-C7EF3CF3634D}" srcOrd="0" destOrd="0" presId="urn:microsoft.com/office/officeart/2005/8/layout/orgChart1"/>
    <dgm:cxn modelId="{238FF931-FC3E-4D84-9EC3-F12A775F04B4}" type="presParOf" srcId="{D273E585-188E-4D8D-A5F7-FC8398FA4C76}" destId="{A3961178-E419-4179-B59E-19BE0F08AE1B}" srcOrd="1" destOrd="0" presId="urn:microsoft.com/office/officeart/2005/8/layout/orgChart1"/>
    <dgm:cxn modelId="{6C072254-0D43-4E71-83FF-46D42AF038F1}" type="presParOf" srcId="{F90C88B6-8A89-498E-A1B3-EAA2EFCDADA9}" destId="{F6B75730-0A81-4D31-AEC5-0421A45509F3}" srcOrd="1" destOrd="0" presId="urn:microsoft.com/office/officeart/2005/8/layout/orgChart1"/>
    <dgm:cxn modelId="{FA73DC7F-3C87-4444-BD0B-60B26CFA0FF4}" type="presParOf" srcId="{F90C88B6-8A89-498E-A1B3-EAA2EFCDADA9}" destId="{74F4F217-9E57-4DB3-A2DB-ABF8B2FF16B0}" srcOrd="2" destOrd="0" presId="urn:microsoft.com/office/officeart/2005/8/layout/orgChart1"/>
    <dgm:cxn modelId="{8E25EDC5-59D6-4923-8555-CB5BD9B9C53D}" type="presParOf" srcId="{0324591C-94FB-4879-BE68-F6B01820253F}" destId="{32D0C90E-2460-4031-B736-B22C9A5BB0C8}" srcOrd="2" destOrd="0" presId="urn:microsoft.com/office/officeart/2005/8/layout/orgChart1"/>
    <dgm:cxn modelId="{479B71EF-41A6-4289-842A-EC6395AD8B08}" type="presParOf" srcId="{0324591C-94FB-4879-BE68-F6B01820253F}" destId="{4DFF02F6-9A3E-4E53-8289-D5E58D3F25A3}" srcOrd="3" destOrd="0" presId="urn:microsoft.com/office/officeart/2005/8/layout/orgChart1"/>
    <dgm:cxn modelId="{9AE69C3A-1E92-4BF6-ACAF-411E1AB4FED1}" type="presParOf" srcId="{4DFF02F6-9A3E-4E53-8289-D5E58D3F25A3}" destId="{51036F5B-3238-4F0C-BD00-78DD6677086C}" srcOrd="0" destOrd="0" presId="urn:microsoft.com/office/officeart/2005/8/layout/orgChart1"/>
    <dgm:cxn modelId="{7A6B0E0A-0D13-46B5-AFFE-04CAE84BB8C4}" type="presParOf" srcId="{51036F5B-3238-4F0C-BD00-78DD6677086C}" destId="{65042ECE-6F72-4CB9-B6D5-ED6707759C72}" srcOrd="0" destOrd="0" presId="urn:microsoft.com/office/officeart/2005/8/layout/orgChart1"/>
    <dgm:cxn modelId="{71A3119F-4D38-42C4-BB2C-BD4240D77D56}" type="presParOf" srcId="{51036F5B-3238-4F0C-BD00-78DD6677086C}" destId="{498CD012-8519-4B21-8EA6-3CDCAFAFA078}" srcOrd="1" destOrd="0" presId="urn:microsoft.com/office/officeart/2005/8/layout/orgChart1"/>
    <dgm:cxn modelId="{1C46B57F-2016-4D85-B8C6-1870F3505876}" type="presParOf" srcId="{4DFF02F6-9A3E-4E53-8289-D5E58D3F25A3}" destId="{19F6215D-2EBA-4DA1-A375-D985B3DB9794}" srcOrd="1" destOrd="0" presId="urn:microsoft.com/office/officeart/2005/8/layout/orgChart1"/>
    <dgm:cxn modelId="{D87092D3-027F-40BC-A3BD-90C9B55DC909}" type="presParOf" srcId="{4DFF02F6-9A3E-4E53-8289-D5E58D3F25A3}" destId="{045E452C-927D-4635-B913-86D05999F5F3}" srcOrd="2" destOrd="0" presId="urn:microsoft.com/office/officeart/2005/8/layout/orgChart1"/>
    <dgm:cxn modelId="{9AC9A2F2-A618-48F6-A3E0-84200B1AD6A1}" type="presParOf" srcId="{0324591C-94FB-4879-BE68-F6B01820253F}" destId="{71459DF5-97F5-49DB-8C14-C3854E518B7F}" srcOrd="4" destOrd="0" presId="urn:microsoft.com/office/officeart/2005/8/layout/orgChart1"/>
    <dgm:cxn modelId="{BC914D9D-AB58-4BE4-BDC4-50C99A74068D}" type="presParOf" srcId="{0324591C-94FB-4879-BE68-F6B01820253F}" destId="{B11C08E1-A95D-4C9B-A309-6CE311D66993}" srcOrd="5" destOrd="0" presId="urn:microsoft.com/office/officeart/2005/8/layout/orgChart1"/>
    <dgm:cxn modelId="{03520BC9-3183-434F-AD7E-980951200D6F}" type="presParOf" srcId="{B11C08E1-A95D-4C9B-A309-6CE311D66993}" destId="{F1B59D1A-9594-4487-B24A-47DB4F9EE7AE}" srcOrd="0" destOrd="0" presId="urn:microsoft.com/office/officeart/2005/8/layout/orgChart1"/>
    <dgm:cxn modelId="{9C18B0D5-EFEB-4E0A-B4C2-9644546A493F}" type="presParOf" srcId="{F1B59D1A-9594-4487-B24A-47DB4F9EE7AE}" destId="{55DFF4AF-D61C-4FC0-8836-3BB8774CA999}" srcOrd="0" destOrd="0" presId="urn:microsoft.com/office/officeart/2005/8/layout/orgChart1"/>
    <dgm:cxn modelId="{FDDEA2F3-D76C-45D4-917B-D97F095D27D2}" type="presParOf" srcId="{F1B59D1A-9594-4487-B24A-47DB4F9EE7AE}" destId="{ACC00876-5FA4-4641-8373-864B5514A1C4}" srcOrd="1" destOrd="0" presId="urn:microsoft.com/office/officeart/2005/8/layout/orgChart1"/>
    <dgm:cxn modelId="{927333FE-359D-4FD5-AA46-05F473CCC613}" type="presParOf" srcId="{B11C08E1-A95D-4C9B-A309-6CE311D66993}" destId="{27E80A3E-BA17-481E-995A-94B46DC5F126}" srcOrd="1" destOrd="0" presId="urn:microsoft.com/office/officeart/2005/8/layout/orgChart1"/>
    <dgm:cxn modelId="{9136DCAA-4DF6-49FD-A6C8-8DB22B9AA8D0}" type="presParOf" srcId="{B11C08E1-A95D-4C9B-A309-6CE311D66993}" destId="{51B3F7E8-FF7E-4152-8EDC-D23A7C00052F}" srcOrd="2" destOrd="0" presId="urn:microsoft.com/office/officeart/2005/8/layout/orgChart1"/>
    <dgm:cxn modelId="{6F223EF4-16D9-465A-8D97-1761BA0A5ECA}" type="presParOf" srcId="{0324591C-94FB-4879-BE68-F6B01820253F}" destId="{E72F9E4C-2BD3-4AF0-A00D-0C4975C16F55}" srcOrd="6" destOrd="0" presId="urn:microsoft.com/office/officeart/2005/8/layout/orgChart1"/>
    <dgm:cxn modelId="{DE23FC26-A90A-4B4C-8E3E-4A6D328AC5EA}" type="presParOf" srcId="{0324591C-94FB-4879-BE68-F6B01820253F}" destId="{86835C63-5DE3-4266-9808-6F0A42D1C5DD}" srcOrd="7" destOrd="0" presId="urn:microsoft.com/office/officeart/2005/8/layout/orgChart1"/>
    <dgm:cxn modelId="{C573A7AD-F1BC-4C79-8E62-070DA1AF38AB}" type="presParOf" srcId="{86835C63-5DE3-4266-9808-6F0A42D1C5DD}" destId="{28E57AE3-33D9-49E0-AA1F-21BD607E3B5B}" srcOrd="0" destOrd="0" presId="urn:microsoft.com/office/officeart/2005/8/layout/orgChart1"/>
    <dgm:cxn modelId="{C69A22BB-A00C-4AEF-9904-B7E7CD520709}" type="presParOf" srcId="{28E57AE3-33D9-49E0-AA1F-21BD607E3B5B}" destId="{81E487CD-7AEC-4BD4-95B8-F088AAD12713}" srcOrd="0" destOrd="0" presId="urn:microsoft.com/office/officeart/2005/8/layout/orgChart1"/>
    <dgm:cxn modelId="{71BDADC7-944B-425F-91D3-D2F851566D9C}" type="presParOf" srcId="{28E57AE3-33D9-49E0-AA1F-21BD607E3B5B}" destId="{37701EC2-AA38-4192-A1AC-9F15DE1CF849}" srcOrd="1" destOrd="0" presId="urn:microsoft.com/office/officeart/2005/8/layout/orgChart1"/>
    <dgm:cxn modelId="{09DB961A-AD84-4A00-BD72-15506BAFCE62}" type="presParOf" srcId="{86835C63-5DE3-4266-9808-6F0A42D1C5DD}" destId="{A69AC943-3FC6-4479-BDAD-9A4A8BE79E91}" srcOrd="1" destOrd="0" presId="urn:microsoft.com/office/officeart/2005/8/layout/orgChart1"/>
    <dgm:cxn modelId="{5BA64FBD-35C0-4A02-A760-654346C844FA}" type="presParOf" srcId="{86835C63-5DE3-4266-9808-6F0A42D1C5DD}" destId="{B6A3D34E-DF07-4457-8E81-F4E8CF579507}" srcOrd="2" destOrd="0" presId="urn:microsoft.com/office/officeart/2005/8/layout/orgChart1"/>
    <dgm:cxn modelId="{682543CE-C5F7-4CA6-A133-F071CED5B38E}" type="presParOf" srcId="{B07C05D4-EFB8-4559-B57F-3299D6B65AE4}" destId="{9C3A479E-02EC-4D49-914C-C927A1FD4D65}" srcOrd="2" destOrd="0" presId="urn:microsoft.com/office/officeart/2005/8/layout/orgChart1"/>
    <dgm:cxn modelId="{55F75AAC-7917-4CBA-B8B2-1D789805ED22}" type="presParOf" srcId="{9C3A479E-02EC-4D49-914C-C927A1FD4D65}" destId="{FEB41044-A90F-4488-9BFF-AF412498515D}" srcOrd="0" destOrd="0" presId="urn:microsoft.com/office/officeart/2005/8/layout/orgChart1"/>
    <dgm:cxn modelId="{747D67D1-1F84-47BA-BB0A-E630C7EDE86B}" type="presParOf" srcId="{FEB41044-A90F-4488-9BFF-AF412498515D}" destId="{72D6B95A-8F1D-4E0D-849E-B5C76BA05098}" srcOrd="0" destOrd="0" presId="urn:microsoft.com/office/officeart/2005/8/layout/orgChart1"/>
    <dgm:cxn modelId="{13872DD4-9CB9-4EB7-965B-BEF712935048}" type="presParOf" srcId="{FEB41044-A90F-4488-9BFF-AF412498515D}" destId="{4CC99292-DE9D-4F02-8F06-365DFB0FAF3B}" srcOrd="1" destOrd="0" presId="urn:microsoft.com/office/officeart/2005/8/layout/orgChart1"/>
    <dgm:cxn modelId="{912C697D-73C7-423A-A4D0-F75B810C49D1}" type="presParOf" srcId="{9C3A479E-02EC-4D49-914C-C927A1FD4D65}" destId="{692EB335-80C1-45A7-B638-31D1DE0F4E5B}" srcOrd="1" destOrd="0" presId="urn:microsoft.com/office/officeart/2005/8/layout/orgChart1"/>
    <dgm:cxn modelId="{FC984BE3-4164-4682-A62D-52AE29F85E82}" type="presParOf" srcId="{9C3A479E-02EC-4D49-914C-C927A1FD4D65}" destId="{68B4B184-114E-43E0-ACE8-B8BBF06F4D4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D408E-CC5C-492B-81EC-2730F3F9C748}" type="doc">
      <dgm:prSet loTypeId="urn:microsoft.com/office/officeart/2005/8/layout/orgChart1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th-TH"/>
        </a:p>
      </dgm:t>
    </dgm:pt>
    <dgm:pt modelId="{3149E006-9E36-42A9-8EA3-AEF6C4B1BC49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1800" b="1" u="none" dirty="0" smtClean="0">
              <a:latin typeface="Angsana New" pitchFamily="18" charset="-34"/>
              <a:cs typeface="Angsana New" pitchFamily="18" charset="-34"/>
            </a:rPr>
            <a:t>นายพงศ์สวัสดิ์   ดำรงอ่องตระกูล</a:t>
          </a:r>
          <a:endParaRPr lang="th-TH" sz="1800" b="1" dirty="0" smtClean="0">
            <a:latin typeface="Angsana New" pitchFamily="18" charset="-34"/>
            <a:cs typeface="Angsana New" pitchFamily="18" charset="-34"/>
          </a:endParaRPr>
        </a:p>
        <a:p>
          <a:pPr>
            <a:spcAft>
              <a:spcPts val="0"/>
            </a:spcAft>
          </a:pPr>
          <a:r>
            <a:rPr lang="th-TH" sz="1800" b="1" u="none" dirty="0" smtClean="0">
              <a:latin typeface="Angsana New" pitchFamily="18" charset="-34"/>
              <a:cs typeface="Angsana New" pitchFamily="18" charset="-34"/>
            </a:rPr>
            <a:t>นายกเทศมนตรีตำบลศาลาด่าน</a:t>
          </a:r>
          <a:endParaRPr lang="th-TH" sz="1800" dirty="0"/>
        </a:p>
      </dgm:t>
    </dgm:pt>
    <dgm:pt modelId="{4D305199-C850-4AEF-86BA-8EE4278A4D41}" type="parTrans" cxnId="{DDE65648-6084-4FE4-B584-2E425C184015}">
      <dgm:prSet/>
      <dgm:spPr/>
      <dgm:t>
        <a:bodyPr/>
        <a:lstStyle/>
        <a:p>
          <a:endParaRPr lang="th-TH" sz="1400"/>
        </a:p>
      </dgm:t>
    </dgm:pt>
    <dgm:pt modelId="{F6493003-26BB-4CB3-AAC1-60737A388EB6}" type="sibTrans" cxnId="{DDE65648-6084-4FE4-B584-2E425C184015}">
      <dgm:prSet/>
      <dgm:spPr/>
      <dgm:t>
        <a:bodyPr/>
        <a:lstStyle/>
        <a:p>
          <a:endParaRPr lang="th-TH" sz="1400"/>
        </a:p>
      </dgm:t>
    </dgm:pt>
    <dgm:pt modelId="{FAC3AE2C-A81A-4CB3-8889-22B3DF76B9F4}" type="asst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1600" b="1" u="none" smtClean="0">
              <a:latin typeface="Angsana New" pitchFamily="18" charset="-34"/>
              <a:cs typeface="Angsana New" pitchFamily="18" charset="-34"/>
            </a:rPr>
            <a:t>นายอารีย์ ลู่เด็นบุตร</a:t>
          </a:r>
          <a:endParaRPr lang="th-TH" sz="1600" b="1" smtClean="0">
            <a:latin typeface="Angsana New" pitchFamily="18" charset="-34"/>
            <a:cs typeface="Angsana New" pitchFamily="18" charset="-34"/>
          </a:endParaRPr>
        </a:p>
        <a:p>
          <a:pPr>
            <a:spcAft>
              <a:spcPts val="0"/>
            </a:spcAft>
          </a:pPr>
          <a:r>
            <a:rPr lang="th-TH" sz="1400" b="1" u="none" smtClean="0">
              <a:latin typeface="Angsana New" pitchFamily="18" charset="-34"/>
              <a:cs typeface="Angsana New" pitchFamily="18" charset="-34"/>
            </a:rPr>
            <a:t>ที่ปรึกษานายกเทศมนตรีตำบลศาลาด่าน</a:t>
          </a:r>
          <a:endParaRPr lang="th-TH" sz="1400" dirty="0"/>
        </a:p>
      </dgm:t>
    </dgm:pt>
    <dgm:pt modelId="{5F190329-770E-42C3-A76E-2454116F98C9}" type="parTrans" cxnId="{65130DD1-DB31-4F3B-B754-016A748342DA}">
      <dgm:prSet/>
      <dgm:spPr/>
      <dgm:t>
        <a:bodyPr/>
        <a:lstStyle/>
        <a:p>
          <a:endParaRPr lang="th-TH" sz="1400"/>
        </a:p>
      </dgm:t>
    </dgm:pt>
    <dgm:pt modelId="{17D50283-D85D-4A2E-BD3C-10FD86CCC9CF}" type="sibTrans" cxnId="{65130DD1-DB31-4F3B-B754-016A748342DA}">
      <dgm:prSet/>
      <dgm:spPr/>
      <dgm:t>
        <a:bodyPr/>
        <a:lstStyle/>
        <a:p>
          <a:endParaRPr lang="th-TH" sz="1400"/>
        </a:p>
      </dgm:t>
    </dgm:pt>
    <dgm:pt modelId="{9F4530D4-C063-4768-AB50-F448375BB7F1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1600" b="1" u="none" smtClean="0">
              <a:latin typeface="Angsana New" pitchFamily="18" charset="-34"/>
              <a:cs typeface="Angsana New" pitchFamily="18" charset="-34"/>
            </a:rPr>
            <a:t>นายสุกฤษฎิ์พงษ์ วะเจดีย์</a:t>
          </a:r>
          <a:endParaRPr lang="th-TH" sz="1600" b="1" smtClean="0">
            <a:latin typeface="Angsana New" pitchFamily="18" charset="-34"/>
            <a:cs typeface="Angsana New" pitchFamily="18" charset="-34"/>
          </a:endParaRPr>
        </a:p>
        <a:p>
          <a:pPr>
            <a:spcAft>
              <a:spcPts val="0"/>
            </a:spcAft>
          </a:pPr>
          <a:r>
            <a:rPr lang="th-TH" sz="1400" b="1" u="none" smtClean="0">
              <a:latin typeface="Angsana New" pitchFamily="18" charset="-34"/>
              <a:cs typeface="Angsana New" pitchFamily="18" charset="-34"/>
            </a:rPr>
            <a:t>รองนายกเทศมนตรีตำบลศาลาด่าน คนที่ 1</a:t>
          </a:r>
          <a:endParaRPr lang="th-TH" sz="1400" dirty="0"/>
        </a:p>
      </dgm:t>
    </dgm:pt>
    <dgm:pt modelId="{93BBBA55-71B5-40F1-B619-5165CE5D556A}" type="parTrans" cxnId="{DD18BA9F-79B2-4555-9FCB-440FDD232B0A}">
      <dgm:prSet/>
      <dgm:spPr/>
      <dgm:t>
        <a:bodyPr/>
        <a:lstStyle/>
        <a:p>
          <a:endParaRPr lang="th-TH" sz="1400"/>
        </a:p>
      </dgm:t>
    </dgm:pt>
    <dgm:pt modelId="{B6CC7528-855A-49D0-91EA-D19DC615D2AE}" type="sibTrans" cxnId="{DD18BA9F-79B2-4555-9FCB-440FDD232B0A}">
      <dgm:prSet/>
      <dgm:spPr/>
      <dgm:t>
        <a:bodyPr/>
        <a:lstStyle/>
        <a:p>
          <a:endParaRPr lang="th-TH" sz="1400"/>
        </a:p>
      </dgm:t>
    </dgm:pt>
    <dgm:pt modelId="{AA636FB4-A676-4659-9D4F-3716710EF722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1600" b="1" u="none" smtClean="0">
              <a:latin typeface="Angsana New" pitchFamily="18" charset="-34"/>
              <a:cs typeface="Angsana New" pitchFamily="18" charset="-34"/>
            </a:rPr>
            <a:t>นายบุญนิธิ ก๊กใหญ่</a:t>
          </a:r>
          <a:endParaRPr lang="th-TH" sz="1600" b="1" smtClean="0">
            <a:latin typeface="Angsana New" pitchFamily="18" charset="-34"/>
            <a:cs typeface="Angsana New" pitchFamily="18" charset="-34"/>
          </a:endParaRPr>
        </a:p>
        <a:p>
          <a:pPr>
            <a:spcAft>
              <a:spcPts val="0"/>
            </a:spcAft>
          </a:pPr>
          <a:r>
            <a:rPr lang="th-TH" sz="1400" b="1" u="none" smtClean="0">
              <a:latin typeface="Angsana New" pitchFamily="18" charset="-34"/>
              <a:cs typeface="Angsana New" pitchFamily="18" charset="-34"/>
            </a:rPr>
            <a:t>เลขานุการนายกเทศมนตรีตำบลศาลาด่าน</a:t>
          </a:r>
          <a:endParaRPr lang="th-TH" sz="1400" dirty="0"/>
        </a:p>
      </dgm:t>
    </dgm:pt>
    <dgm:pt modelId="{5222E94D-002F-402B-AE56-D4C20D6AEBF7}" type="parTrans" cxnId="{63B95A4E-FD59-4D0D-9CD8-F372573D9489}">
      <dgm:prSet/>
      <dgm:spPr/>
      <dgm:t>
        <a:bodyPr/>
        <a:lstStyle/>
        <a:p>
          <a:endParaRPr lang="th-TH" sz="1400"/>
        </a:p>
      </dgm:t>
    </dgm:pt>
    <dgm:pt modelId="{0BB93A65-03B7-442A-9EC5-D9D58D11EA59}" type="sibTrans" cxnId="{63B95A4E-FD59-4D0D-9CD8-F372573D9489}">
      <dgm:prSet/>
      <dgm:spPr/>
      <dgm:t>
        <a:bodyPr/>
        <a:lstStyle/>
        <a:p>
          <a:endParaRPr lang="th-TH" sz="1400"/>
        </a:p>
      </dgm:t>
    </dgm:pt>
    <dgm:pt modelId="{4DFE3DEB-8F4C-4899-A93B-69A42BE7EB86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1600" b="1" u="none" smtClean="0">
              <a:latin typeface="Angsana New" pitchFamily="18" charset="-34"/>
              <a:cs typeface="Angsana New" pitchFamily="18" charset="-34"/>
            </a:rPr>
            <a:t>นายก้าหรีม หมู่มาก</a:t>
          </a:r>
          <a:endParaRPr lang="th-TH" sz="1600" b="1" smtClean="0">
            <a:latin typeface="Angsana New" pitchFamily="18" charset="-34"/>
            <a:cs typeface="Angsana New" pitchFamily="18" charset="-34"/>
          </a:endParaRPr>
        </a:p>
        <a:p>
          <a:pPr>
            <a:spcAft>
              <a:spcPts val="0"/>
            </a:spcAft>
          </a:pPr>
          <a:r>
            <a:rPr lang="th-TH" sz="1400" b="1" u="none" smtClean="0">
              <a:latin typeface="Angsana New" pitchFamily="18" charset="-34"/>
              <a:cs typeface="Angsana New" pitchFamily="18" charset="-34"/>
            </a:rPr>
            <a:t>รองนายกเทศมนตรีตำบลศาลาด่าน คนที่ 2</a:t>
          </a:r>
          <a:endParaRPr lang="th-TH" sz="1400" dirty="0"/>
        </a:p>
      </dgm:t>
    </dgm:pt>
    <dgm:pt modelId="{BA68DF17-0E72-45F4-BF49-4E35A8D666F4}" type="parTrans" cxnId="{8DD3D60B-58B9-4BAB-B56E-6168540030F8}">
      <dgm:prSet/>
      <dgm:spPr/>
      <dgm:t>
        <a:bodyPr/>
        <a:lstStyle/>
        <a:p>
          <a:endParaRPr lang="th-TH" sz="1400"/>
        </a:p>
      </dgm:t>
    </dgm:pt>
    <dgm:pt modelId="{3237FC55-0217-4CCE-824D-B8E189A788EA}" type="sibTrans" cxnId="{8DD3D60B-58B9-4BAB-B56E-6168540030F8}">
      <dgm:prSet/>
      <dgm:spPr/>
      <dgm:t>
        <a:bodyPr/>
        <a:lstStyle/>
        <a:p>
          <a:endParaRPr lang="th-TH" sz="1400"/>
        </a:p>
      </dgm:t>
    </dgm:pt>
    <dgm:pt modelId="{A39AFCFA-E012-45B3-A54B-17B64075015E}" type="pres">
      <dgm:prSet presAssocID="{42CD408E-CC5C-492B-81EC-2730F3F9C7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6776BB0-D7EB-4E71-8060-F1824ECF36A5}" type="pres">
      <dgm:prSet presAssocID="{3149E006-9E36-42A9-8EA3-AEF6C4B1BC49}" presName="hierRoot1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E8033EAC-17CF-4292-8A33-4266289AAF84}" type="pres">
      <dgm:prSet presAssocID="{3149E006-9E36-42A9-8EA3-AEF6C4B1BC49}" presName="rootComposite1" presStyleCnt="0"/>
      <dgm:spPr/>
      <dgm:t>
        <a:bodyPr/>
        <a:lstStyle/>
        <a:p>
          <a:endParaRPr lang="th-TH"/>
        </a:p>
      </dgm:t>
    </dgm:pt>
    <dgm:pt modelId="{830A5261-7097-4C64-9C7D-82764223B625}" type="pres">
      <dgm:prSet presAssocID="{3149E006-9E36-42A9-8EA3-AEF6C4B1BC49}" presName="rootText1" presStyleLbl="node0" presStyleIdx="0" presStyleCnt="1" custScaleX="2078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12CE819-7B68-4929-9AF2-86DBC930618A}" type="pres">
      <dgm:prSet presAssocID="{3149E006-9E36-42A9-8EA3-AEF6C4B1BC49}" presName="rootConnector1" presStyleLbl="node1" presStyleIdx="0" presStyleCnt="0"/>
      <dgm:spPr/>
      <dgm:t>
        <a:bodyPr/>
        <a:lstStyle/>
        <a:p>
          <a:endParaRPr lang="th-TH"/>
        </a:p>
      </dgm:t>
    </dgm:pt>
    <dgm:pt modelId="{F6E33EA3-E305-4E89-825A-EA76E986769F}" type="pres">
      <dgm:prSet presAssocID="{3149E006-9E36-42A9-8EA3-AEF6C4B1BC49}" presName="hierChild2" presStyleCnt="0"/>
      <dgm:spPr/>
      <dgm:t>
        <a:bodyPr/>
        <a:lstStyle/>
        <a:p>
          <a:endParaRPr lang="th-TH"/>
        </a:p>
      </dgm:t>
    </dgm:pt>
    <dgm:pt modelId="{5B4799A2-732B-4CFF-AC01-F5627583656C}" type="pres">
      <dgm:prSet presAssocID="{93BBBA55-71B5-40F1-B619-5165CE5D556A}" presName="Name37" presStyleLbl="parChTrans1D2" presStyleIdx="0" presStyleCnt="4"/>
      <dgm:spPr/>
      <dgm:t>
        <a:bodyPr/>
        <a:lstStyle/>
        <a:p>
          <a:endParaRPr lang="th-TH"/>
        </a:p>
      </dgm:t>
    </dgm:pt>
    <dgm:pt modelId="{558A33A5-81E2-419E-97FF-1128871BC4D1}" type="pres">
      <dgm:prSet presAssocID="{9F4530D4-C063-4768-AB50-F448375BB7F1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76D2D26E-0075-4D96-9FDE-045758BB1885}" type="pres">
      <dgm:prSet presAssocID="{9F4530D4-C063-4768-AB50-F448375BB7F1}" presName="rootComposite" presStyleCnt="0"/>
      <dgm:spPr/>
      <dgm:t>
        <a:bodyPr/>
        <a:lstStyle/>
        <a:p>
          <a:endParaRPr lang="th-TH"/>
        </a:p>
      </dgm:t>
    </dgm:pt>
    <dgm:pt modelId="{EB6156FA-A23A-4F9E-A728-66DD56CB493C}" type="pres">
      <dgm:prSet presAssocID="{9F4530D4-C063-4768-AB50-F448375BB7F1}" presName="rootText" presStyleLbl="node2" presStyleIdx="0" presStyleCnt="3" custScaleX="188124" custLinFactX="20570" custLinFactNeighborX="100000" custLinFactNeighborY="434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E2589AE-F742-417C-9C89-C2B7CF04FA3E}" type="pres">
      <dgm:prSet presAssocID="{9F4530D4-C063-4768-AB50-F448375BB7F1}" presName="rootConnector" presStyleLbl="node2" presStyleIdx="0" presStyleCnt="3"/>
      <dgm:spPr/>
      <dgm:t>
        <a:bodyPr/>
        <a:lstStyle/>
        <a:p>
          <a:endParaRPr lang="th-TH"/>
        </a:p>
      </dgm:t>
    </dgm:pt>
    <dgm:pt modelId="{B87C3A24-0538-4B7F-90F2-7F4FF6D808B7}" type="pres">
      <dgm:prSet presAssocID="{9F4530D4-C063-4768-AB50-F448375BB7F1}" presName="hierChild4" presStyleCnt="0"/>
      <dgm:spPr/>
      <dgm:t>
        <a:bodyPr/>
        <a:lstStyle/>
        <a:p>
          <a:endParaRPr lang="th-TH"/>
        </a:p>
      </dgm:t>
    </dgm:pt>
    <dgm:pt modelId="{22A5E894-A95E-4669-845B-EE004B3FBCDB}" type="pres">
      <dgm:prSet presAssocID="{9F4530D4-C063-4768-AB50-F448375BB7F1}" presName="hierChild5" presStyleCnt="0"/>
      <dgm:spPr/>
      <dgm:t>
        <a:bodyPr/>
        <a:lstStyle/>
        <a:p>
          <a:endParaRPr lang="th-TH"/>
        </a:p>
      </dgm:t>
    </dgm:pt>
    <dgm:pt modelId="{9BE723C0-C48E-4194-ABC1-C98072C38C20}" type="pres">
      <dgm:prSet presAssocID="{5222E94D-002F-402B-AE56-D4C20D6AEBF7}" presName="Name37" presStyleLbl="parChTrans1D2" presStyleIdx="1" presStyleCnt="4"/>
      <dgm:spPr/>
      <dgm:t>
        <a:bodyPr/>
        <a:lstStyle/>
        <a:p>
          <a:endParaRPr lang="th-TH"/>
        </a:p>
      </dgm:t>
    </dgm:pt>
    <dgm:pt modelId="{29CDD8C0-D242-4861-BED0-6FF33533CB42}" type="pres">
      <dgm:prSet presAssocID="{AA636FB4-A676-4659-9D4F-3716710EF722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A63681AC-E86F-4062-B6BD-AA07FC19E2DC}" type="pres">
      <dgm:prSet presAssocID="{AA636FB4-A676-4659-9D4F-3716710EF722}" presName="rootComposite" presStyleCnt="0"/>
      <dgm:spPr/>
      <dgm:t>
        <a:bodyPr/>
        <a:lstStyle/>
        <a:p>
          <a:endParaRPr lang="th-TH"/>
        </a:p>
      </dgm:t>
    </dgm:pt>
    <dgm:pt modelId="{BAAAE67D-A128-4CBA-96CB-928177C68393}" type="pres">
      <dgm:prSet presAssocID="{AA636FB4-A676-4659-9D4F-3716710EF722}" presName="rootText" presStyleLbl="node2" presStyleIdx="1" presStyleCnt="3" custScaleX="210199" custLinFactY="100000" custLinFactNeighborX="-1840" custLinFactNeighborY="12744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17DF491-20E4-4629-A82B-4CD6927751E8}" type="pres">
      <dgm:prSet presAssocID="{AA636FB4-A676-4659-9D4F-3716710EF722}" presName="rootConnector" presStyleLbl="node2" presStyleIdx="1" presStyleCnt="3"/>
      <dgm:spPr/>
      <dgm:t>
        <a:bodyPr/>
        <a:lstStyle/>
        <a:p>
          <a:endParaRPr lang="th-TH"/>
        </a:p>
      </dgm:t>
    </dgm:pt>
    <dgm:pt modelId="{2CE49456-A662-474E-9737-ED27E6CA0288}" type="pres">
      <dgm:prSet presAssocID="{AA636FB4-A676-4659-9D4F-3716710EF722}" presName="hierChild4" presStyleCnt="0"/>
      <dgm:spPr/>
      <dgm:t>
        <a:bodyPr/>
        <a:lstStyle/>
        <a:p>
          <a:endParaRPr lang="th-TH"/>
        </a:p>
      </dgm:t>
    </dgm:pt>
    <dgm:pt modelId="{234E1B9C-2669-4417-A047-7336885850A1}" type="pres">
      <dgm:prSet presAssocID="{AA636FB4-A676-4659-9D4F-3716710EF722}" presName="hierChild5" presStyleCnt="0"/>
      <dgm:spPr/>
      <dgm:t>
        <a:bodyPr/>
        <a:lstStyle/>
        <a:p>
          <a:endParaRPr lang="th-TH"/>
        </a:p>
      </dgm:t>
    </dgm:pt>
    <dgm:pt modelId="{C1A6206B-BDD4-4E73-8C49-9F9DA3699409}" type="pres">
      <dgm:prSet presAssocID="{BA68DF17-0E72-45F4-BF49-4E35A8D666F4}" presName="Name37" presStyleLbl="parChTrans1D2" presStyleIdx="2" presStyleCnt="4"/>
      <dgm:spPr/>
      <dgm:t>
        <a:bodyPr/>
        <a:lstStyle/>
        <a:p>
          <a:endParaRPr lang="th-TH"/>
        </a:p>
      </dgm:t>
    </dgm:pt>
    <dgm:pt modelId="{92401D76-A25A-4C6B-95CD-587B8FEEC217}" type="pres">
      <dgm:prSet presAssocID="{4DFE3DEB-8F4C-4899-A93B-69A42BE7EB86}" presName="hierRoot2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4C67C268-67D9-456D-864C-BC402F562B37}" type="pres">
      <dgm:prSet presAssocID="{4DFE3DEB-8F4C-4899-A93B-69A42BE7EB86}" presName="rootComposite" presStyleCnt="0"/>
      <dgm:spPr/>
      <dgm:t>
        <a:bodyPr/>
        <a:lstStyle/>
        <a:p>
          <a:endParaRPr lang="th-TH"/>
        </a:p>
      </dgm:t>
    </dgm:pt>
    <dgm:pt modelId="{FDC4095A-8760-443E-B101-8EF226828FE2}" type="pres">
      <dgm:prSet presAssocID="{4DFE3DEB-8F4C-4899-A93B-69A42BE7EB86}" presName="rootText" presStyleLbl="node2" presStyleIdx="2" presStyleCnt="3" custScaleX="192281" custLinFactX="-16417" custLinFactNeighborX="-100000" custLinFactNeighborY="434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9537FED-2488-47F7-A242-ADEC85F65127}" type="pres">
      <dgm:prSet presAssocID="{4DFE3DEB-8F4C-4899-A93B-69A42BE7EB86}" presName="rootConnector" presStyleLbl="node2" presStyleIdx="2" presStyleCnt="3"/>
      <dgm:spPr/>
      <dgm:t>
        <a:bodyPr/>
        <a:lstStyle/>
        <a:p>
          <a:endParaRPr lang="th-TH"/>
        </a:p>
      </dgm:t>
    </dgm:pt>
    <dgm:pt modelId="{87B5D606-8DDB-4098-B271-E2AF8B45ADEE}" type="pres">
      <dgm:prSet presAssocID="{4DFE3DEB-8F4C-4899-A93B-69A42BE7EB86}" presName="hierChild4" presStyleCnt="0"/>
      <dgm:spPr/>
      <dgm:t>
        <a:bodyPr/>
        <a:lstStyle/>
        <a:p>
          <a:endParaRPr lang="th-TH"/>
        </a:p>
      </dgm:t>
    </dgm:pt>
    <dgm:pt modelId="{A124A5D6-64DB-4201-A797-C2293DB21E19}" type="pres">
      <dgm:prSet presAssocID="{4DFE3DEB-8F4C-4899-A93B-69A42BE7EB86}" presName="hierChild5" presStyleCnt="0"/>
      <dgm:spPr/>
      <dgm:t>
        <a:bodyPr/>
        <a:lstStyle/>
        <a:p>
          <a:endParaRPr lang="th-TH"/>
        </a:p>
      </dgm:t>
    </dgm:pt>
    <dgm:pt modelId="{1042CC58-0024-4665-A03F-7E7F9071853B}" type="pres">
      <dgm:prSet presAssocID="{3149E006-9E36-42A9-8EA3-AEF6C4B1BC49}" presName="hierChild3" presStyleCnt="0"/>
      <dgm:spPr/>
      <dgm:t>
        <a:bodyPr/>
        <a:lstStyle/>
        <a:p>
          <a:endParaRPr lang="th-TH"/>
        </a:p>
      </dgm:t>
    </dgm:pt>
    <dgm:pt modelId="{47C39313-EA47-4CA4-A323-9F4F73462781}" type="pres">
      <dgm:prSet presAssocID="{5F190329-770E-42C3-A76E-2454116F98C9}" presName="Name111" presStyleLbl="parChTrans1D2" presStyleIdx="3" presStyleCnt="4"/>
      <dgm:spPr/>
      <dgm:t>
        <a:bodyPr/>
        <a:lstStyle/>
        <a:p>
          <a:endParaRPr lang="th-TH"/>
        </a:p>
      </dgm:t>
    </dgm:pt>
    <dgm:pt modelId="{809157CF-38A0-4729-8F03-1474B1EA0C6D}" type="pres">
      <dgm:prSet presAssocID="{FAC3AE2C-A81A-4CB3-8889-22B3DF76B9F4}" presName="hierRoot3" presStyleCnt="0">
        <dgm:presLayoutVars>
          <dgm:hierBranch val="init"/>
        </dgm:presLayoutVars>
      </dgm:prSet>
      <dgm:spPr/>
      <dgm:t>
        <a:bodyPr/>
        <a:lstStyle/>
        <a:p>
          <a:endParaRPr lang="th-TH"/>
        </a:p>
      </dgm:t>
    </dgm:pt>
    <dgm:pt modelId="{26FBF3E7-C7BD-43CA-BB3A-FE17129B4C1A}" type="pres">
      <dgm:prSet presAssocID="{FAC3AE2C-A81A-4CB3-8889-22B3DF76B9F4}" presName="rootComposite3" presStyleCnt="0"/>
      <dgm:spPr/>
      <dgm:t>
        <a:bodyPr/>
        <a:lstStyle/>
        <a:p>
          <a:endParaRPr lang="th-TH"/>
        </a:p>
      </dgm:t>
    </dgm:pt>
    <dgm:pt modelId="{9CE369A9-578D-4823-BA12-57997C9463E8}" type="pres">
      <dgm:prSet presAssocID="{FAC3AE2C-A81A-4CB3-8889-22B3DF76B9F4}" presName="rootText3" presStyleLbl="asst1" presStyleIdx="0" presStyleCnt="1" custScaleX="18415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90595A4-BDEE-4A9B-A191-E4719FC0B340}" type="pres">
      <dgm:prSet presAssocID="{FAC3AE2C-A81A-4CB3-8889-22B3DF76B9F4}" presName="rootConnector3" presStyleLbl="asst1" presStyleIdx="0" presStyleCnt="1"/>
      <dgm:spPr/>
      <dgm:t>
        <a:bodyPr/>
        <a:lstStyle/>
        <a:p>
          <a:endParaRPr lang="th-TH"/>
        </a:p>
      </dgm:t>
    </dgm:pt>
    <dgm:pt modelId="{D7C1BA37-8153-49E4-941F-67665F8ABE19}" type="pres">
      <dgm:prSet presAssocID="{FAC3AE2C-A81A-4CB3-8889-22B3DF76B9F4}" presName="hierChild6" presStyleCnt="0"/>
      <dgm:spPr/>
      <dgm:t>
        <a:bodyPr/>
        <a:lstStyle/>
        <a:p>
          <a:endParaRPr lang="th-TH"/>
        </a:p>
      </dgm:t>
    </dgm:pt>
    <dgm:pt modelId="{73B388CE-38BE-4C39-BF02-6A18ECFEE3F8}" type="pres">
      <dgm:prSet presAssocID="{FAC3AE2C-A81A-4CB3-8889-22B3DF76B9F4}" presName="hierChild7" presStyleCnt="0"/>
      <dgm:spPr/>
      <dgm:t>
        <a:bodyPr/>
        <a:lstStyle/>
        <a:p>
          <a:endParaRPr lang="th-TH"/>
        </a:p>
      </dgm:t>
    </dgm:pt>
  </dgm:ptLst>
  <dgm:cxnLst>
    <dgm:cxn modelId="{1AD1C2B1-A73C-4790-ABD4-EE577257EFBB}" type="presOf" srcId="{4DFE3DEB-8F4C-4899-A93B-69A42BE7EB86}" destId="{29537FED-2488-47F7-A242-ADEC85F65127}" srcOrd="1" destOrd="0" presId="urn:microsoft.com/office/officeart/2005/8/layout/orgChart1"/>
    <dgm:cxn modelId="{961AE937-6CDD-479D-B223-01F127E49CA1}" type="presOf" srcId="{FAC3AE2C-A81A-4CB3-8889-22B3DF76B9F4}" destId="{9CE369A9-578D-4823-BA12-57997C9463E8}" srcOrd="0" destOrd="0" presId="urn:microsoft.com/office/officeart/2005/8/layout/orgChart1"/>
    <dgm:cxn modelId="{C08A8C83-F9F6-4D1A-999F-41981D244C8C}" type="presOf" srcId="{5F190329-770E-42C3-A76E-2454116F98C9}" destId="{47C39313-EA47-4CA4-A323-9F4F73462781}" srcOrd="0" destOrd="0" presId="urn:microsoft.com/office/officeart/2005/8/layout/orgChart1"/>
    <dgm:cxn modelId="{DD462C99-330B-4C7B-BF97-69B99C957A3A}" type="presOf" srcId="{42CD408E-CC5C-492B-81EC-2730F3F9C748}" destId="{A39AFCFA-E012-45B3-A54B-17B64075015E}" srcOrd="0" destOrd="0" presId="urn:microsoft.com/office/officeart/2005/8/layout/orgChart1"/>
    <dgm:cxn modelId="{9E56E4BB-4EB8-4364-A6F0-7774A7988459}" type="presOf" srcId="{9F4530D4-C063-4768-AB50-F448375BB7F1}" destId="{EB6156FA-A23A-4F9E-A728-66DD56CB493C}" srcOrd="0" destOrd="0" presId="urn:microsoft.com/office/officeart/2005/8/layout/orgChart1"/>
    <dgm:cxn modelId="{FED0C477-2193-498D-BC4E-DCB3B8EB5664}" type="presOf" srcId="{5222E94D-002F-402B-AE56-D4C20D6AEBF7}" destId="{9BE723C0-C48E-4194-ABC1-C98072C38C20}" srcOrd="0" destOrd="0" presId="urn:microsoft.com/office/officeart/2005/8/layout/orgChart1"/>
    <dgm:cxn modelId="{261F403A-5142-4ECC-B7E6-A3A4343BDFFE}" type="presOf" srcId="{AA636FB4-A676-4659-9D4F-3716710EF722}" destId="{D17DF491-20E4-4629-A82B-4CD6927751E8}" srcOrd="1" destOrd="0" presId="urn:microsoft.com/office/officeart/2005/8/layout/orgChart1"/>
    <dgm:cxn modelId="{FB4D4540-902F-45B1-B060-801036FD75BE}" type="presOf" srcId="{BA68DF17-0E72-45F4-BF49-4E35A8D666F4}" destId="{C1A6206B-BDD4-4E73-8C49-9F9DA3699409}" srcOrd="0" destOrd="0" presId="urn:microsoft.com/office/officeart/2005/8/layout/orgChart1"/>
    <dgm:cxn modelId="{CE324026-AE02-4748-B83E-4ED3C209FFAC}" type="presOf" srcId="{FAC3AE2C-A81A-4CB3-8889-22B3DF76B9F4}" destId="{190595A4-BDEE-4A9B-A191-E4719FC0B340}" srcOrd="1" destOrd="0" presId="urn:microsoft.com/office/officeart/2005/8/layout/orgChart1"/>
    <dgm:cxn modelId="{DD18BA9F-79B2-4555-9FCB-440FDD232B0A}" srcId="{3149E006-9E36-42A9-8EA3-AEF6C4B1BC49}" destId="{9F4530D4-C063-4768-AB50-F448375BB7F1}" srcOrd="1" destOrd="0" parTransId="{93BBBA55-71B5-40F1-B619-5165CE5D556A}" sibTransId="{B6CC7528-855A-49D0-91EA-D19DC615D2AE}"/>
    <dgm:cxn modelId="{65130DD1-DB31-4F3B-B754-016A748342DA}" srcId="{3149E006-9E36-42A9-8EA3-AEF6C4B1BC49}" destId="{FAC3AE2C-A81A-4CB3-8889-22B3DF76B9F4}" srcOrd="0" destOrd="0" parTransId="{5F190329-770E-42C3-A76E-2454116F98C9}" sibTransId="{17D50283-D85D-4A2E-BD3C-10FD86CCC9CF}"/>
    <dgm:cxn modelId="{9DB311FB-D222-4218-8B42-7351D448B009}" type="presOf" srcId="{93BBBA55-71B5-40F1-B619-5165CE5D556A}" destId="{5B4799A2-732B-4CFF-AC01-F5627583656C}" srcOrd="0" destOrd="0" presId="urn:microsoft.com/office/officeart/2005/8/layout/orgChart1"/>
    <dgm:cxn modelId="{750C0B4C-A571-47E7-ACED-4A40DCAB923B}" type="presOf" srcId="{3149E006-9E36-42A9-8EA3-AEF6C4B1BC49}" destId="{830A5261-7097-4C64-9C7D-82764223B625}" srcOrd="0" destOrd="0" presId="urn:microsoft.com/office/officeart/2005/8/layout/orgChart1"/>
    <dgm:cxn modelId="{DDE65648-6084-4FE4-B584-2E425C184015}" srcId="{42CD408E-CC5C-492B-81EC-2730F3F9C748}" destId="{3149E006-9E36-42A9-8EA3-AEF6C4B1BC49}" srcOrd="0" destOrd="0" parTransId="{4D305199-C850-4AEF-86BA-8EE4278A4D41}" sibTransId="{F6493003-26BB-4CB3-AAC1-60737A388EB6}"/>
    <dgm:cxn modelId="{63B95A4E-FD59-4D0D-9CD8-F372573D9489}" srcId="{3149E006-9E36-42A9-8EA3-AEF6C4B1BC49}" destId="{AA636FB4-A676-4659-9D4F-3716710EF722}" srcOrd="2" destOrd="0" parTransId="{5222E94D-002F-402B-AE56-D4C20D6AEBF7}" sibTransId="{0BB93A65-03B7-442A-9EC5-D9D58D11EA59}"/>
    <dgm:cxn modelId="{8DD3D60B-58B9-4BAB-B56E-6168540030F8}" srcId="{3149E006-9E36-42A9-8EA3-AEF6C4B1BC49}" destId="{4DFE3DEB-8F4C-4899-A93B-69A42BE7EB86}" srcOrd="3" destOrd="0" parTransId="{BA68DF17-0E72-45F4-BF49-4E35A8D666F4}" sibTransId="{3237FC55-0217-4CCE-824D-B8E189A788EA}"/>
    <dgm:cxn modelId="{8E5D4390-D116-40AC-AF8C-B107EC001C1F}" type="presOf" srcId="{9F4530D4-C063-4768-AB50-F448375BB7F1}" destId="{4E2589AE-F742-417C-9C89-C2B7CF04FA3E}" srcOrd="1" destOrd="0" presId="urn:microsoft.com/office/officeart/2005/8/layout/orgChart1"/>
    <dgm:cxn modelId="{EEF709B6-A000-4CD5-86E9-2D8E62D7D78C}" type="presOf" srcId="{3149E006-9E36-42A9-8EA3-AEF6C4B1BC49}" destId="{312CE819-7B68-4929-9AF2-86DBC930618A}" srcOrd="1" destOrd="0" presId="urn:microsoft.com/office/officeart/2005/8/layout/orgChart1"/>
    <dgm:cxn modelId="{BC3B9EA7-3BFA-4951-B645-813B677DE936}" type="presOf" srcId="{AA636FB4-A676-4659-9D4F-3716710EF722}" destId="{BAAAE67D-A128-4CBA-96CB-928177C68393}" srcOrd="0" destOrd="0" presId="urn:microsoft.com/office/officeart/2005/8/layout/orgChart1"/>
    <dgm:cxn modelId="{926678F6-0B66-47C0-A76B-2596ADF7CCBB}" type="presOf" srcId="{4DFE3DEB-8F4C-4899-A93B-69A42BE7EB86}" destId="{FDC4095A-8760-443E-B101-8EF226828FE2}" srcOrd="0" destOrd="0" presId="urn:microsoft.com/office/officeart/2005/8/layout/orgChart1"/>
    <dgm:cxn modelId="{6C16088A-477C-42F9-9414-097B74804338}" type="presParOf" srcId="{A39AFCFA-E012-45B3-A54B-17B64075015E}" destId="{F6776BB0-D7EB-4E71-8060-F1824ECF36A5}" srcOrd="0" destOrd="0" presId="urn:microsoft.com/office/officeart/2005/8/layout/orgChart1"/>
    <dgm:cxn modelId="{66337A7A-A863-4434-B10C-780BB7248FA5}" type="presParOf" srcId="{F6776BB0-D7EB-4E71-8060-F1824ECF36A5}" destId="{E8033EAC-17CF-4292-8A33-4266289AAF84}" srcOrd="0" destOrd="0" presId="urn:microsoft.com/office/officeart/2005/8/layout/orgChart1"/>
    <dgm:cxn modelId="{0D8B9FC9-9825-40D3-ABC2-F73747E40E50}" type="presParOf" srcId="{E8033EAC-17CF-4292-8A33-4266289AAF84}" destId="{830A5261-7097-4C64-9C7D-82764223B625}" srcOrd="0" destOrd="0" presId="urn:microsoft.com/office/officeart/2005/8/layout/orgChart1"/>
    <dgm:cxn modelId="{96229983-C580-448A-BC72-C742141CB67C}" type="presParOf" srcId="{E8033EAC-17CF-4292-8A33-4266289AAF84}" destId="{312CE819-7B68-4929-9AF2-86DBC930618A}" srcOrd="1" destOrd="0" presId="urn:microsoft.com/office/officeart/2005/8/layout/orgChart1"/>
    <dgm:cxn modelId="{FB6BF02A-7361-4199-AB43-0541A45D3199}" type="presParOf" srcId="{F6776BB0-D7EB-4E71-8060-F1824ECF36A5}" destId="{F6E33EA3-E305-4E89-825A-EA76E986769F}" srcOrd="1" destOrd="0" presId="urn:microsoft.com/office/officeart/2005/8/layout/orgChart1"/>
    <dgm:cxn modelId="{356853FE-6E0E-4F0A-9082-228578A7C744}" type="presParOf" srcId="{F6E33EA3-E305-4E89-825A-EA76E986769F}" destId="{5B4799A2-732B-4CFF-AC01-F5627583656C}" srcOrd="0" destOrd="0" presId="urn:microsoft.com/office/officeart/2005/8/layout/orgChart1"/>
    <dgm:cxn modelId="{C56360F8-BA84-4108-B4DD-D29F7D85C91B}" type="presParOf" srcId="{F6E33EA3-E305-4E89-825A-EA76E986769F}" destId="{558A33A5-81E2-419E-97FF-1128871BC4D1}" srcOrd="1" destOrd="0" presId="urn:microsoft.com/office/officeart/2005/8/layout/orgChart1"/>
    <dgm:cxn modelId="{1B7189BF-2B7B-4F31-9C71-B1262EF949B6}" type="presParOf" srcId="{558A33A5-81E2-419E-97FF-1128871BC4D1}" destId="{76D2D26E-0075-4D96-9FDE-045758BB1885}" srcOrd="0" destOrd="0" presId="urn:microsoft.com/office/officeart/2005/8/layout/orgChart1"/>
    <dgm:cxn modelId="{AF78F4EA-181E-43A0-8F7B-BD31D1054B18}" type="presParOf" srcId="{76D2D26E-0075-4D96-9FDE-045758BB1885}" destId="{EB6156FA-A23A-4F9E-A728-66DD56CB493C}" srcOrd="0" destOrd="0" presId="urn:microsoft.com/office/officeart/2005/8/layout/orgChart1"/>
    <dgm:cxn modelId="{03E20C66-A8BA-4EBD-94F0-1781C7D03463}" type="presParOf" srcId="{76D2D26E-0075-4D96-9FDE-045758BB1885}" destId="{4E2589AE-F742-417C-9C89-C2B7CF04FA3E}" srcOrd="1" destOrd="0" presId="urn:microsoft.com/office/officeart/2005/8/layout/orgChart1"/>
    <dgm:cxn modelId="{D6AAEA8D-3A6B-496E-A9F1-59AB36FB7A02}" type="presParOf" srcId="{558A33A5-81E2-419E-97FF-1128871BC4D1}" destId="{B87C3A24-0538-4B7F-90F2-7F4FF6D808B7}" srcOrd="1" destOrd="0" presId="urn:microsoft.com/office/officeart/2005/8/layout/orgChart1"/>
    <dgm:cxn modelId="{FC155261-08FB-4879-96D6-D2C98605E20C}" type="presParOf" srcId="{558A33A5-81E2-419E-97FF-1128871BC4D1}" destId="{22A5E894-A95E-4669-845B-EE004B3FBCDB}" srcOrd="2" destOrd="0" presId="urn:microsoft.com/office/officeart/2005/8/layout/orgChart1"/>
    <dgm:cxn modelId="{877B7E1A-B902-4D28-8C62-941A1BBF1066}" type="presParOf" srcId="{F6E33EA3-E305-4E89-825A-EA76E986769F}" destId="{9BE723C0-C48E-4194-ABC1-C98072C38C20}" srcOrd="2" destOrd="0" presId="urn:microsoft.com/office/officeart/2005/8/layout/orgChart1"/>
    <dgm:cxn modelId="{AC9966F4-382F-4B84-9630-626C974BB3F0}" type="presParOf" srcId="{F6E33EA3-E305-4E89-825A-EA76E986769F}" destId="{29CDD8C0-D242-4861-BED0-6FF33533CB42}" srcOrd="3" destOrd="0" presId="urn:microsoft.com/office/officeart/2005/8/layout/orgChart1"/>
    <dgm:cxn modelId="{E5BCF0EF-8C12-4104-817D-F509D6D17E0D}" type="presParOf" srcId="{29CDD8C0-D242-4861-BED0-6FF33533CB42}" destId="{A63681AC-E86F-4062-B6BD-AA07FC19E2DC}" srcOrd="0" destOrd="0" presId="urn:microsoft.com/office/officeart/2005/8/layout/orgChart1"/>
    <dgm:cxn modelId="{6629B956-210F-4F1E-BD08-B1BDEB5D56D2}" type="presParOf" srcId="{A63681AC-E86F-4062-B6BD-AA07FC19E2DC}" destId="{BAAAE67D-A128-4CBA-96CB-928177C68393}" srcOrd="0" destOrd="0" presId="urn:microsoft.com/office/officeart/2005/8/layout/orgChart1"/>
    <dgm:cxn modelId="{38A8596C-809F-47DC-B8BB-69AFCD26D3BC}" type="presParOf" srcId="{A63681AC-E86F-4062-B6BD-AA07FC19E2DC}" destId="{D17DF491-20E4-4629-A82B-4CD6927751E8}" srcOrd="1" destOrd="0" presId="urn:microsoft.com/office/officeart/2005/8/layout/orgChart1"/>
    <dgm:cxn modelId="{E17144A5-5343-4BE2-8B38-DE62F8D8D40A}" type="presParOf" srcId="{29CDD8C0-D242-4861-BED0-6FF33533CB42}" destId="{2CE49456-A662-474E-9737-ED27E6CA0288}" srcOrd="1" destOrd="0" presId="urn:microsoft.com/office/officeart/2005/8/layout/orgChart1"/>
    <dgm:cxn modelId="{FEB466FB-BE34-45F0-9B86-D78AA4A9928D}" type="presParOf" srcId="{29CDD8C0-D242-4861-BED0-6FF33533CB42}" destId="{234E1B9C-2669-4417-A047-7336885850A1}" srcOrd="2" destOrd="0" presId="urn:microsoft.com/office/officeart/2005/8/layout/orgChart1"/>
    <dgm:cxn modelId="{5E78C7FB-6C70-4FFC-80F8-72C53A71D5A9}" type="presParOf" srcId="{F6E33EA3-E305-4E89-825A-EA76E986769F}" destId="{C1A6206B-BDD4-4E73-8C49-9F9DA3699409}" srcOrd="4" destOrd="0" presId="urn:microsoft.com/office/officeart/2005/8/layout/orgChart1"/>
    <dgm:cxn modelId="{A052B1EE-0A8F-4735-865F-7A0B9A178AF2}" type="presParOf" srcId="{F6E33EA3-E305-4E89-825A-EA76E986769F}" destId="{92401D76-A25A-4C6B-95CD-587B8FEEC217}" srcOrd="5" destOrd="0" presId="urn:microsoft.com/office/officeart/2005/8/layout/orgChart1"/>
    <dgm:cxn modelId="{7C72B8A3-9D49-4746-860C-DE87AF7BBA2C}" type="presParOf" srcId="{92401D76-A25A-4C6B-95CD-587B8FEEC217}" destId="{4C67C268-67D9-456D-864C-BC402F562B37}" srcOrd="0" destOrd="0" presId="urn:microsoft.com/office/officeart/2005/8/layout/orgChart1"/>
    <dgm:cxn modelId="{4E7E0A2C-E12D-4BF7-9567-0BD352C8FD13}" type="presParOf" srcId="{4C67C268-67D9-456D-864C-BC402F562B37}" destId="{FDC4095A-8760-443E-B101-8EF226828FE2}" srcOrd="0" destOrd="0" presId="urn:microsoft.com/office/officeart/2005/8/layout/orgChart1"/>
    <dgm:cxn modelId="{4531CBBC-F3C9-4C86-9B6D-D3513F8C4A24}" type="presParOf" srcId="{4C67C268-67D9-456D-864C-BC402F562B37}" destId="{29537FED-2488-47F7-A242-ADEC85F65127}" srcOrd="1" destOrd="0" presId="urn:microsoft.com/office/officeart/2005/8/layout/orgChart1"/>
    <dgm:cxn modelId="{4B19D67D-945F-4480-ABFB-D45BCB14C252}" type="presParOf" srcId="{92401D76-A25A-4C6B-95CD-587B8FEEC217}" destId="{87B5D606-8DDB-4098-B271-E2AF8B45ADEE}" srcOrd="1" destOrd="0" presId="urn:microsoft.com/office/officeart/2005/8/layout/orgChart1"/>
    <dgm:cxn modelId="{C5BEE5B2-C423-47BA-95B0-9646988A1F1F}" type="presParOf" srcId="{92401D76-A25A-4C6B-95CD-587B8FEEC217}" destId="{A124A5D6-64DB-4201-A797-C2293DB21E19}" srcOrd="2" destOrd="0" presId="urn:microsoft.com/office/officeart/2005/8/layout/orgChart1"/>
    <dgm:cxn modelId="{ECF7CFEF-9AFE-4EB8-B12B-36E63D62CEAD}" type="presParOf" srcId="{F6776BB0-D7EB-4E71-8060-F1824ECF36A5}" destId="{1042CC58-0024-4665-A03F-7E7F9071853B}" srcOrd="2" destOrd="0" presId="urn:microsoft.com/office/officeart/2005/8/layout/orgChart1"/>
    <dgm:cxn modelId="{21C1BACC-AF48-4FFF-8140-FC5056BEB774}" type="presParOf" srcId="{1042CC58-0024-4665-A03F-7E7F9071853B}" destId="{47C39313-EA47-4CA4-A323-9F4F73462781}" srcOrd="0" destOrd="0" presId="urn:microsoft.com/office/officeart/2005/8/layout/orgChart1"/>
    <dgm:cxn modelId="{A41F99CB-3A89-4D51-BE7C-703158826796}" type="presParOf" srcId="{1042CC58-0024-4665-A03F-7E7F9071853B}" destId="{809157CF-38A0-4729-8F03-1474B1EA0C6D}" srcOrd="1" destOrd="0" presId="urn:microsoft.com/office/officeart/2005/8/layout/orgChart1"/>
    <dgm:cxn modelId="{7D00DB58-E647-45C6-9BDE-C2F400AEEEAD}" type="presParOf" srcId="{809157CF-38A0-4729-8F03-1474B1EA0C6D}" destId="{26FBF3E7-C7BD-43CA-BB3A-FE17129B4C1A}" srcOrd="0" destOrd="0" presId="urn:microsoft.com/office/officeart/2005/8/layout/orgChart1"/>
    <dgm:cxn modelId="{2A35B599-AF61-428B-82BB-C4EAA0E45F66}" type="presParOf" srcId="{26FBF3E7-C7BD-43CA-BB3A-FE17129B4C1A}" destId="{9CE369A9-578D-4823-BA12-57997C9463E8}" srcOrd="0" destOrd="0" presId="urn:microsoft.com/office/officeart/2005/8/layout/orgChart1"/>
    <dgm:cxn modelId="{AB8E3710-9BE3-4704-8F63-407327B18901}" type="presParOf" srcId="{26FBF3E7-C7BD-43CA-BB3A-FE17129B4C1A}" destId="{190595A4-BDEE-4A9B-A191-E4719FC0B340}" srcOrd="1" destOrd="0" presId="urn:microsoft.com/office/officeart/2005/8/layout/orgChart1"/>
    <dgm:cxn modelId="{C9815AB1-BD7C-4BF6-94E8-5E11440F7B17}" type="presParOf" srcId="{809157CF-38A0-4729-8F03-1474B1EA0C6D}" destId="{D7C1BA37-8153-49E4-941F-67665F8ABE19}" srcOrd="1" destOrd="0" presId="urn:microsoft.com/office/officeart/2005/8/layout/orgChart1"/>
    <dgm:cxn modelId="{40C8B1E6-8C99-4FD5-AB53-F8E36B9A9C73}" type="presParOf" srcId="{809157CF-38A0-4729-8F03-1474B1EA0C6D}" destId="{73B388CE-38BE-4C39-BF02-6A18ECFEE3F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F9E4C-2BD3-4AF0-A00D-0C4975C16F55}">
      <dsp:nvSpPr>
        <dsp:cNvPr id="0" name=""/>
        <dsp:cNvSpPr/>
      </dsp:nvSpPr>
      <dsp:spPr>
        <a:xfrm>
          <a:off x="4736065" y="553746"/>
          <a:ext cx="166123" cy="85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095"/>
              </a:lnTo>
              <a:lnTo>
                <a:pt x="166123" y="85209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59DF5-97F5-49DB-8C14-C3854E518B7F}">
      <dsp:nvSpPr>
        <dsp:cNvPr id="0" name=""/>
        <dsp:cNvSpPr/>
      </dsp:nvSpPr>
      <dsp:spPr>
        <a:xfrm>
          <a:off x="4628335" y="553746"/>
          <a:ext cx="107729" cy="821942"/>
        </a:xfrm>
        <a:custGeom>
          <a:avLst/>
          <a:gdLst/>
          <a:ahLst/>
          <a:cxnLst/>
          <a:rect l="0" t="0" r="0" b="0"/>
          <a:pathLst>
            <a:path>
              <a:moveTo>
                <a:pt x="107729" y="0"/>
              </a:moveTo>
              <a:lnTo>
                <a:pt x="107729" y="821942"/>
              </a:lnTo>
              <a:lnTo>
                <a:pt x="0" y="82194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0C90E-2460-4031-B736-B22C9A5BB0C8}">
      <dsp:nvSpPr>
        <dsp:cNvPr id="0" name=""/>
        <dsp:cNvSpPr/>
      </dsp:nvSpPr>
      <dsp:spPr>
        <a:xfrm>
          <a:off x="4736065" y="553746"/>
          <a:ext cx="173859" cy="36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10"/>
              </a:lnTo>
              <a:lnTo>
                <a:pt x="173859" y="3652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4D698-D790-4642-BE2B-FA137541979B}">
      <dsp:nvSpPr>
        <dsp:cNvPr id="0" name=""/>
        <dsp:cNvSpPr/>
      </dsp:nvSpPr>
      <dsp:spPr>
        <a:xfrm>
          <a:off x="4595981" y="553746"/>
          <a:ext cx="140083" cy="365210"/>
        </a:xfrm>
        <a:custGeom>
          <a:avLst/>
          <a:gdLst/>
          <a:ahLst/>
          <a:cxnLst/>
          <a:rect l="0" t="0" r="0" b="0"/>
          <a:pathLst>
            <a:path>
              <a:moveTo>
                <a:pt x="140083" y="0"/>
              </a:moveTo>
              <a:lnTo>
                <a:pt x="140083" y="365210"/>
              </a:lnTo>
              <a:lnTo>
                <a:pt x="0" y="3652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4418-C648-4539-8D2C-1504CAB04474}">
      <dsp:nvSpPr>
        <dsp:cNvPr id="0" name=""/>
        <dsp:cNvSpPr/>
      </dsp:nvSpPr>
      <dsp:spPr>
        <a:xfrm>
          <a:off x="7497155" y="2945946"/>
          <a:ext cx="188690" cy="77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071"/>
              </a:lnTo>
              <a:lnTo>
                <a:pt x="188690" y="77607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D53F9-47CF-4077-80B2-5318579146D3}">
      <dsp:nvSpPr>
        <dsp:cNvPr id="0" name=""/>
        <dsp:cNvSpPr/>
      </dsp:nvSpPr>
      <dsp:spPr>
        <a:xfrm>
          <a:off x="4736065" y="553746"/>
          <a:ext cx="3264265" cy="205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54"/>
              </a:lnTo>
              <a:lnTo>
                <a:pt x="3264265" y="1918354"/>
              </a:lnTo>
              <a:lnTo>
                <a:pt x="3264265" y="2050437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B3F9C-C92E-436A-804C-CEF2B3D82799}">
      <dsp:nvSpPr>
        <dsp:cNvPr id="0" name=""/>
        <dsp:cNvSpPr/>
      </dsp:nvSpPr>
      <dsp:spPr>
        <a:xfrm>
          <a:off x="5465662" y="2936593"/>
          <a:ext cx="188690" cy="75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960"/>
              </a:lnTo>
              <a:lnTo>
                <a:pt x="188690" y="758960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DF943-878D-4473-BCF1-0973CD1E0160}">
      <dsp:nvSpPr>
        <dsp:cNvPr id="0" name=""/>
        <dsp:cNvSpPr/>
      </dsp:nvSpPr>
      <dsp:spPr>
        <a:xfrm>
          <a:off x="4736065" y="553746"/>
          <a:ext cx="1232772" cy="205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54"/>
              </a:lnTo>
              <a:lnTo>
                <a:pt x="1232772" y="1918354"/>
              </a:lnTo>
              <a:lnTo>
                <a:pt x="1232772" y="2050437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775FF-B64A-4BFC-B074-1E7766A90329}">
      <dsp:nvSpPr>
        <dsp:cNvPr id="0" name=""/>
        <dsp:cNvSpPr/>
      </dsp:nvSpPr>
      <dsp:spPr>
        <a:xfrm>
          <a:off x="3434169" y="2945776"/>
          <a:ext cx="188690" cy="80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831"/>
              </a:lnTo>
              <a:lnTo>
                <a:pt x="188690" y="80383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7FB06-D27D-4EEA-A4E1-9BEB7815352F}">
      <dsp:nvSpPr>
        <dsp:cNvPr id="0" name=""/>
        <dsp:cNvSpPr/>
      </dsp:nvSpPr>
      <dsp:spPr>
        <a:xfrm>
          <a:off x="3937344" y="553746"/>
          <a:ext cx="798720" cy="2050437"/>
        </a:xfrm>
        <a:custGeom>
          <a:avLst/>
          <a:gdLst/>
          <a:ahLst/>
          <a:cxnLst/>
          <a:rect l="0" t="0" r="0" b="0"/>
          <a:pathLst>
            <a:path>
              <a:moveTo>
                <a:pt x="798720" y="0"/>
              </a:moveTo>
              <a:lnTo>
                <a:pt x="798720" y="1918354"/>
              </a:lnTo>
              <a:lnTo>
                <a:pt x="0" y="1918354"/>
              </a:lnTo>
              <a:lnTo>
                <a:pt x="0" y="2050437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52352-32BC-4A27-BEB7-EE1E09F0DF62}">
      <dsp:nvSpPr>
        <dsp:cNvPr id="0" name=""/>
        <dsp:cNvSpPr/>
      </dsp:nvSpPr>
      <dsp:spPr>
        <a:xfrm>
          <a:off x="968625" y="3022277"/>
          <a:ext cx="187583" cy="1586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170"/>
              </a:lnTo>
              <a:lnTo>
                <a:pt x="187583" y="1586170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164DC-05A9-49D4-803B-3FF72649E352}">
      <dsp:nvSpPr>
        <dsp:cNvPr id="0" name=""/>
        <dsp:cNvSpPr/>
      </dsp:nvSpPr>
      <dsp:spPr>
        <a:xfrm>
          <a:off x="1471800" y="553746"/>
          <a:ext cx="3264265" cy="2050437"/>
        </a:xfrm>
        <a:custGeom>
          <a:avLst/>
          <a:gdLst/>
          <a:ahLst/>
          <a:cxnLst/>
          <a:rect l="0" t="0" r="0" b="0"/>
          <a:pathLst>
            <a:path>
              <a:moveTo>
                <a:pt x="3264265" y="0"/>
              </a:moveTo>
              <a:lnTo>
                <a:pt x="3264265" y="1918354"/>
              </a:lnTo>
              <a:lnTo>
                <a:pt x="0" y="1918354"/>
              </a:lnTo>
              <a:lnTo>
                <a:pt x="0" y="2050437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22FE-436B-4DD0-99E8-4229DA412DB5}">
      <dsp:nvSpPr>
        <dsp:cNvPr id="0" name=""/>
        <dsp:cNvSpPr/>
      </dsp:nvSpPr>
      <dsp:spPr>
        <a:xfrm>
          <a:off x="4089460" y="1709230"/>
          <a:ext cx="1411267" cy="2910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ปลัดเทศบาล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4089460" y="1709230"/>
        <a:ext cx="1411267" cy="291036"/>
      </dsp:txXfrm>
    </dsp:sp>
    <dsp:sp modelId="{69FD11D1-DF70-45B1-BDEF-F039131047CD}">
      <dsp:nvSpPr>
        <dsp:cNvPr id="0" name=""/>
        <dsp:cNvSpPr/>
      </dsp:nvSpPr>
      <dsp:spPr>
        <a:xfrm>
          <a:off x="3614211" y="1102"/>
          <a:ext cx="2243706" cy="55264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นายกเทศมนตรีตำบลศาลาด่าน</a:t>
          </a:r>
          <a:endParaRPr lang="th-TH" sz="20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614211" y="1102"/>
        <a:ext cx="2243706" cy="552643"/>
      </dsp:txXfrm>
    </dsp:sp>
    <dsp:sp modelId="{FA680491-03A7-4318-909B-D8010EC2C56E}">
      <dsp:nvSpPr>
        <dsp:cNvPr id="0" name=""/>
        <dsp:cNvSpPr/>
      </dsp:nvSpPr>
      <dsp:spPr>
        <a:xfrm>
          <a:off x="842831" y="2604183"/>
          <a:ext cx="1257937" cy="418094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สำนักปลัด</a:t>
          </a:r>
        </a:p>
      </dsp:txBody>
      <dsp:txXfrm>
        <a:off x="842831" y="2604183"/>
        <a:ext cx="1257937" cy="418094"/>
      </dsp:txXfrm>
    </dsp:sp>
    <dsp:sp modelId="{2AE5AE4F-98A5-4FF9-94CD-814555425D91}">
      <dsp:nvSpPr>
        <dsp:cNvPr id="0" name=""/>
        <dsp:cNvSpPr/>
      </dsp:nvSpPr>
      <dsp:spPr>
        <a:xfrm>
          <a:off x="1156208" y="3287545"/>
          <a:ext cx="2201377" cy="2641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1.งานบริหารงานทั่วไป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2.งานการเจ้าหน้าที่     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3.งานนโยบายและแผน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4.งานกฎหมายและคดี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5.งานส่งเสริมการท่องเที่ยว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6.งานเทศกิจ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7.งานสวัสดิการสังคม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8.งานป้องกันและบรรเทาสาธารณภัย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9.งานสาธารณสุขและสิ่งแวดล้อม       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1156208" y="3287545"/>
        <a:ext cx="2201377" cy="2641806"/>
      </dsp:txXfrm>
    </dsp:sp>
    <dsp:sp modelId="{7C7869E7-94ED-42D1-9B67-CE2AC3599FF3}">
      <dsp:nvSpPr>
        <dsp:cNvPr id="0" name=""/>
        <dsp:cNvSpPr/>
      </dsp:nvSpPr>
      <dsp:spPr>
        <a:xfrm>
          <a:off x="3308375" y="2604183"/>
          <a:ext cx="1257937" cy="34159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กองคลัง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308375" y="2604183"/>
        <a:ext cx="1257937" cy="341592"/>
      </dsp:txXfrm>
    </dsp:sp>
    <dsp:sp modelId="{68B86281-1700-474B-A5D6-1C2D30BA301D}">
      <dsp:nvSpPr>
        <dsp:cNvPr id="0" name=""/>
        <dsp:cNvSpPr/>
      </dsp:nvSpPr>
      <dsp:spPr>
        <a:xfrm>
          <a:off x="3622859" y="3209943"/>
          <a:ext cx="1767326" cy="1079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1.งานการเงินและบัญชี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2.งานพัฒนาและจัดเก็บรายได้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3.งานทะเบียนทรัพย์สินและพัสดุ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622859" y="3209943"/>
        <a:ext cx="1767326" cy="1079328"/>
      </dsp:txXfrm>
    </dsp:sp>
    <dsp:sp modelId="{51DAE239-E6D5-406D-A671-75666518687A}">
      <dsp:nvSpPr>
        <dsp:cNvPr id="0" name=""/>
        <dsp:cNvSpPr/>
      </dsp:nvSpPr>
      <dsp:spPr>
        <a:xfrm>
          <a:off x="5339868" y="2604183"/>
          <a:ext cx="1257937" cy="33240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กองช่าง</a:t>
          </a:r>
        </a:p>
      </dsp:txBody>
      <dsp:txXfrm>
        <a:off x="5339868" y="2604183"/>
        <a:ext cx="1257937" cy="332409"/>
      </dsp:txXfrm>
    </dsp:sp>
    <dsp:sp modelId="{4DD90E86-33DB-4E16-B4E0-1FF38B0A7DEA}">
      <dsp:nvSpPr>
        <dsp:cNvPr id="0" name=""/>
        <dsp:cNvSpPr/>
      </dsp:nvSpPr>
      <dsp:spPr>
        <a:xfrm>
          <a:off x="5654352" y="3200760"/>
          <a:ext cx="1767326" cy="989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i="0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1.งานก่อสร้าง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i="0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2.งานประสานสาธารณูปโภค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i="0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3.งานออกแบบและควบคุมอาคาร</a:t>
          </a:r>
          <a:endParaRPr lang="th-TH" sz="1600" b="1" i="0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5654352" y="3200760"/>
        <a:ext cx="1767326" cy="989587"/>
      </dsp:txXfrm>
    </dsp:sp>
    <dsp:sp modelId="{8F9EBC20-68B4-4D9F-A237-04121C4E049B}">
      <dsp:nvSpPr>
        <dsp:cNvPr id="0" name=""/>
        <dsp:cNvSpPr/>
      </dsp:nvSpPr>
      <dsp:spPr>
        <a:xfrm>
          <a:off x="7371361" y="2604183"/>
          <a:ext cx="1257937" cy="34176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กองการศึกษา</a:t>
          </a:r>
        </a:p>
      </dsp:txBody>
      <dsp:txXfrm>
        <a:off x="7371361" y="2604183"/>
        <a:ext cx="1257937" cy="341762"/>
      </dsp:txXfrm>
    </dsp:sp>
    <dsp:sp modelId="{CD763107-12DD-4B26-B6A7-F722EA61B628}">
      <dsp:nvSpPr>
        <dsp:cNvPr id="0" name=""/>
        <dsp:cNvSpPr/>
      </dsp:nvSpPr>
      <dsp:spPr>
        <a:xfrm>
          <a:off x="7685845" y="3210113"/>
          <a:ext cx="1686956" cy="1023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1.งานการศึกษา ศาสนาและ  วัฒนธรรม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 2.งานกีฬาและนันทนาการ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7685845" y="3210113"/>
        <a:ext cx="1686956" cy="1023809"/>
      </dsp:txXfrm>
    </dsp:sp>
    <dsp:sp modelId="{FEF22A69-49DA-4255-9B9B-C7EF3CF3634D}">
      <dsp:nvSpPr>
        <dsp:cNvPr id="0" name=""/>
        <dsp:cNvSpPr/>
      </dsp:nvSpPr>
      <dsp:spPr>
        <a:xfrm>
          <a:off x="1988818" y="757340"/>
          <a:ext cx="2607162" cy="32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รองนายกเทศมนตรีตำบลศาลาด่านคนที่ 1</a:t>
          </a:r>
          <a:endParaRPr lang="th-TH" sz="1600" b="1" kern="1200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1988818" y="757340"/>
        <a:ext cx="2607162" cy="323233"/>
      </dsp:txXfrm>
    </dsp:sp>
    <dsp:sp modelId="{65042ECE-6F72-4CB9-B6D5-ED6707759C72}">
      <dsp:nvSpPr>
        <dsp:cNvPr id="0" name=""/>
        <dsp:cNvSpPr/>
      </dsp:nvSpPr>
      <dsp:spPr>
        <a:xfrm>
          <a:off x="4909924" y="757340"/>
          <a:ext cx="2587325" cy="32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รองนายกเทศมนตรีตำบลศาลาด่านคนที่ 2</a:t>
          </a:r>
          <a:endParaRPr lang="th-TH" sz="1600" b="1" kern="1200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4909924" y="757340"/>
        <a:ext cx="2587325" cy="323233"/>
      </dsp:txXfrm>
    </dsp:sp>
    <dsp:sp modelId="{55DFF4AF-D61C-4FC0-8836-3BB8774CA999}">
      <dsp:nvSpPr>
        <dsp:cNvPr id="0" name=""/>
        <dsp:cNvSpPr/>
      </dsp:nvSpPr>
      <dsp:spPr>
        <a:xfrm>
          <a:off x="2021386" y="1184208"/>
          <a:ext cx="2606948" cy="382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u="none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ที่ปรึกษานายกเทศมนตรีตำบลศาลาด่าน</a:t>
          </a:r>
          <a:endParaRPr lang="th-TH" sz="1600" b="1" kern="1200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2021386" y="1184208"/>
        <a:ext cx="2606948" cy="382960"/>
      </dsp:txXfrm>
    </dsp:sp>
    <dsp:sp modelId="{81E487CD-7AEC-4BD4-95B8-F088AAD12713}">
      <dsp:nvSpPr>
        <dsp:cNvPr id="0" name=""/>
        <dsp:cNvSpPr/>
      </dsp:nvSpPr>
      <dsp:spPr>
        <a:xfrm>
          <a:off x="4902188" y="1226286"/>
          <a:ext cx="2619565" cy="35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u="none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เลขานุการนายกเทศมนตรีตำบลศาลาด่าน</a:t>
          </a:r>
          <a:endParaRPr lang="th-TH" sz="1600" b="1" kern="1200" dirty="0" smtClean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4902188" y="1226286"/>
        <a:ext cx="2619565" cy="359109"/>
      </dsp:txXfrm>
    </dsp:sp>
    <dsp:sp modelId="{72D6B95A-8F1D-4E0D-849E-B5C76BA05098}">
      <dsp:nvSpPr>
        <dsp:cNvPr id="0" name=""/>
        <dsp:cNvSpPr/>
      </dsp:nvSpPr>
      <dsp:spPr>
        <a:xfrm>
          <a:off x="4089460" y="2064679"/>
          <a:ext cx="1411267" cy="29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AngsanaUPC" panose="02020603050405020304" pitchFamily="18" charset="-34"/>
              <a:cs typeface="AngsanaUPC" panose="02020603050405020304" pitchFamily="18" charset="-34"/>
            </a:rPr>
            <a:t>รองปลัดเทศบาล(ว่าง)</a:t>
          </a:r>
          <a:endParaRPr lang="th-TH" sz="16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4089460" y="2064679"/>
        <a:ext cx="1411267" cy="291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39313-EA47-4CA4-A323-9F4F73462781}">
      <dsp:nvSpPr>
        <dsp:cNvPr id="0" name=""/>
        <dsp:cNvSpPr/>
      </dsp:nvSpPr>
      <dsp:spPr>
        <a:xfrm>
          <a:off x="4316909" y="2447424"/>
          <a:ext cx="147933" cy="648088"/>
        </a:xfrm>
        <a:custGeom>
          <a:avLst/>
          <a:gdLst/>
          <a:ahLst/>
          <a:cxnLst/>
          <a:rect l="0" t="0" r="0" b="0"/>
          <a:pathLst>
            <a:path>
              <a:moveTo>
                <a:pt x="147933" y="0"/>
              </a:moveTo>
              <a:lnTo>
                <a:pt x="147933" y="648088"/>
              </a:lnTo>
              <a:lnTo>
                <a:pt x="0" y="648088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6206B-BDD4-4E73-8C49-9F9DA3699409}">
      <dsp:nvSpPr>
        <dsp:cNvPr id="0" name=""/>
        <dsp:cNvSpPr/>
      </dsp:nvSpPr>
      <dsp:spPr>
        <a:xfrm>
          <a:off x="4464843" y="2447424"/>
          <a:ext cx="1461644" cy="132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17"/>
              </a:lnTo>
              <a:lnTo>
                <a:pt x="1461644" y="1178817"/>
              </a:lnTo>
              <a:lnTo>
                <a:pt x="1461644" y="132675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723C0-C48E-4194-ABC1-C98072C38C20}">
      <dsp:nvSpPr>
        <dsp:cNvPr id="0" name=""/>
        <dsp:cNvSpPr/>
      </dsp:nvSpPr>
      <dsp:spPr>
        <a:xfrm>
          <a:off x="4363915" y="2447424"/>
          <a:ext cx="91440" cy="2898387"/>
        </a:xfrm>
        <a:custGeom>
          <a:avLst/>
          <a:gdLst/>
          <a:ahLst/>
          <a:cxnLst/>
          <a:rect l="0" t="0" r="0" b="0"/>
          <a:pathLst>
            <a:path>
              <a:moveTo>
                <a:pt x="100927" y="0"/>
              </a:moveTo>
              <a:lnTo>
                <a:pt x="100927" y="2750454"/>
              </a:lnTo>
              <a:lnTo>
                <a:pt x="45720" y="2750454"/>
              </a:lnTo>
              <a:lnTo>
                <a:pt x="45720" y="2898387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99A2-732B-4CFF-AC01-F5627583656C}">
      <dsp:nvSpPr>
        <dsp:cNvPr id="0" name=""/>
        <dsp:cNvSpPr/>
      </dsp:nvSpPr>
      <dsp:spPr>
        <a:xfrm>
          <a:off x="3032425" y="2447424"/>
          <a:ext cx="1432417" cy="1326750"/>
        </a:xfrm>
        <a:custGeom>
          <a:avLst/>
          <a:gdLst/>
          <a:ahLst/>
          <a:cxnLst/>
          <a:rect l="0" t="0" r="0" b="0"/>
          <a:pathLst>
            <a:path>
              <a:moveTo>
                <a:pt x="1432417" y="0"/>
              </a:moveTo>
              <a:lnTo>
                <a:pt x="1432417" y="1178817"/>
              </a:lnTo>
              <a:lnTo>
                <a:pt x="0" y="1178817"/>
              </a:lnTo>
              <a:lnTo>
                <a:pt x="0" y="132675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A5261-7097-4C64-9C7D-82764223B625}">
      <dsp:nvSpPr>
        <dsp:cNvPr id="0" name=""/>
        <dsp:cNvSpPr/>
      </dsp:nvSpPr>
      <dsp:spPr>
        <a:xfrm>
          <a:off x="3000394" y="1742979"/>
          <a:ext cx="2928897" cy="70444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800" b="1" u="none" kern="1200" dirty="0" smtClean="0">
              <a:latin typeface="Angsana New" pitchFamily="18" charset="-34"/>
              <a:cs typeface="Angsana New" pitchFamily="18" charset="-34"/>
            </a:rPr>
            <a:t>นายพงศ์สวัสดิ์   ดำรงอ่องตระกูล</a:t>
          </a:r>
          <a:endParaRPr lang="th-TH" sz="1800" b="1" kern="1200" dirty="0" smtClean="0">
            <a:latin typeface="Angsana New" pitchFamily="18" charset="-34"/>
            <a:cs typeface="Angsana New" pitchFamily="18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800" b="1" u="none" kern="1200" dirty="0" smtClean="0">
              <a:latin typeface="Angsana New" pitchFamily="18" charset="-34"/>
              <a:cs typeface="Angsana New" pitchFamily="18" charset="-34"/>
            </a:rPr>
            <a:t>นายกเทศมนตรีตำบลศาลาด่าน</a:t>
          </a:r>
          <a:endParaRPr lang="th-TH" sz="1800" kern="1200" dirty="0"/>
        </a:p>
      </dsp:txBody>
      <dsp:txXfrm>
        <a:off x="3000394" y="1742979"/>
        <a:ext cx="2928897" cy="704444"/>
      </dsp:txXfrm>
    </dsp:sp>
    <dsp:sp modelId="{EB6156FA-A23A-4F9E-A728-66DD56CB493C}">
      <dsp:nvSpPr>
        <dsp:cNvPr id="0" name=""/>
        <dsp:cNvSpPr/>
      </dsp:nvSpPr>
      <dsp:spPr>
        <a:xfrm>
          <a:off x="1707196" y="3774174"/>
          <a:ext cx="2650458" cy="704444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smtClean="0">
              <a:latin typeface="Angsana New" pitchFamily="18" charset="-34"/>
              <a:cs typeface="Angsana New" pitchFamily="18" charset="-34"/>
            </a:rPr>
            <a:t>นายสุกฤษฎิ์พงษ์ วะเจดีย์</a:t>
          </a:r>
          <a:endParaRPr lang="th-TH" sz="1600" b="1" kern="1200" smtClean="0">
            <a:latin typeface="Angsana New" pitchFamily="18" charset="-34"/>
            <a:cs typeface="Angsana New" pitchFamily="18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b="1" u="none" kern="1200" smtClean="0">
              <a:latin typeface="Angsana New" pitchFamily="18" charset="-34"/>
              <a:cs typeface="Angsana New" pitchFamily="18" charset="-34"/>
            </a:rPr>
            <a:t>รองนายกเทศมนตรีตำบลศาลาด่าน คนที่ 1</a:t>
          </a:r>
          <a:endParaRPr lang="th-TH" sz="1400" kern="1200" dirty="0"/>
        </a:p>
      </dsp:txBody>
      <dsp:txXfrm>
        <a:off x="1707196" y="3774174"/>
        <a:ext cx="2650458" cy="704444"/>
      </dsp:txXfrm>
    </dsp:sp>
    <dsp:sp modelId="{BAAAE67D-A128-4CBA-96CB-928177C68393}">
      <dsp:nvSpPr>
        <dsp:cNvPr id="0" name=""/>
        <dsp:cNvSpPr/>
      </dsp:nvSpPr>
      <dsp:spPr>
        <a:xfrm>
          <a:off x="2928900" y="5345811"/>
          <a:ext cx="2961470" cy="704444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smtClean="0">
              <a:latin typeface="Angsana New" pitchFamily="18" charset="-34"/>
              <a:cs typeface="Angsana New" pitchFamily="18" charset="-34"/>
            </a:rPr>
            <a:t>นายบุญนิธิ ก๊กใหญ่</a:t>
          </a:r>
          <a:endParaRPr lang="th-TH" sz="1600" b="1" kern="1200" smtClean="0">
            <a:latin typeface="Angsana New" pitchFamily="18" charset="-34"/>
            <a:cs typeface="Angsana New" pitchFamily="18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b="1" u="none" kern="1200" smtClean="0">
              <a:latin typeface="Angsana New" pitchFamily="18" charset="-34"/>
              <a:cs typeface="Angsana New" pitchFamily="18" charset="-34"/>
            </a:rPr>
            <a:t>เลขานุการนายกเทศมนตรีตำบลศาลาด่าน</a:t>
          </a:r>
          <a:endParaRPr lang="th-TH" sz="1400" kern="1200" dirty="0"/>
        </a:p>
      </dsp:txBody>
      <dsp:txXfrm>
        <a:off x="2928900" y="5345811"/>
        <a:ext cx="2961470" cy="704444"/>
      </dsp:txXfrm>
    </dsp:sp>
    <dsp:sp modelId="{FDC4095A-8760-443E-B101-8EF226828FE2}">
      <dsp:nvSpPr>
        <dsp:cNvPr id="0" name=""/>
        <dsp:cNvSpPr/>
      </dsp:nvSpPr>
      <dsp:spPr>
        <a:xfrm>
          <a:off x="4571974" y="3774174"/>
          <a:ext cx="2709025" cy="704444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smtClean="0">
              <a:latin typeface="Angsana New" pitchFamily="18" charset="-34"/>
              <a:cs typeface="Angsana New" pitchFamily="18" charset="-34"/>
            </a:rPr>
            <a:t>นายก้าหรีม หมู่มาก</a:t>
          </a:r>
          <a:endParaRPr lang="th-TH" sz="1600" b="1" kern="1200" smtClean="0">
            <a:latin typeface="Angsana New" pitchFamily="18" charset="-34"/>
            <a:cs typeface="Angsana New" pitchFamily="18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b="1" u="none" kern="1200" smtClean="0">
              <a:latin typeface="Angsana New" pitchFamily="18" charset="-34"/>
              <a:cs typeface="Angsana New" pitchFamily="18" charset="-34"/>
            </a:rPr>
            <a:t>รองนายกเทศมนตรีตำบลศาลาด่าน คนที่ 2</a:t>
          </a:r>
          <a:endParaRPr lang="th-TH" sz="1400" kern="1200" dirty="0"/>
        </a:p>
      </dsp:txBody>
      <dsp:txXfrm>
        <a:off x="4571974" y="3774174"/>
        <a:ext cx="2709025" cy="704444"/>
      </dsp:txXfrm>
    </dsp:sp>
    <dsp:sp modelId="{9CE369A9-578D-4823-BA12-57997C9463E8}">
      <dsp:nvSpPr>
        <dsp:cNvPr id="0" name=""/>
        <dsp:cNvSpPr/>
      </dsp:nvSpPr>
      <dsp:spPr>
        <a:xfrm>
          <a:off x="1722327" y="2743290"/>
          <a:ext cx="2594581" cy="70444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smtClean="0">
              <a:latin typeface="Angsana New" pitchFamily="18" charset="-34"/>
              <a:cs typeface="Angsana New" pitchFamily="18" charset="-34"/>
            </a:rPr>
            <a:t>นายอารีย์ ลู่เด็นบุตร</a:t>
          </a:r>
          <a:endParaRPr lang="th-TH" sz="1600" b="1" kern="1200" smtClean="0">
            <a:latin typeface="Angsana New" pitchFamily="18" charset="-34"/>
            <a:cs typeface="Angsana New" pitchFamily="18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b="1" u="none" kern="1200" smtClean="0">
              <a:latin typeface="Angsana New" pitchFamily="18" charset="-34"/>
              <a:cs typeface="Angsana New" pitchFamily="18" charset="-34"/>
            </a:rPr>
            <a:t>ที่ปรึกษานายกเทศมนตรีตำบลศาลาด่าน</a:t>
          </a:r>
          <a:endParaRPr lang="th-TH" sz="1400" kern="1200" dirty="0"/>
        </a:p>
      </dsp:txBody>
      <dsp:txXfrm>
        <a:off x="1722327" y="2743290"/>
        <a:ext cx="2594581" cy="70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8570-2D84-4F1C-9688-5C52675BCF10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FECF-AE56-4B07-A097-C54630712C0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FECF-AE56-4B07-A097-C54630712C0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471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8564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3628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40827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8663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8345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2102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445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5083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388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2114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6002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9833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1337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1906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236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CE0-D7A9-4101-8B22-C5BBEA3278F1}" type="datetimeFigureOut">
              <a:rPr lang="th-TH" smtClean="0"/>
              <a:pPr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C511D8-7EC1-4F20-A63F-6B2FCD75AB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74773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600028" y="267018"/>
            <a:ext cx="5303520" cy="1015663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เทศบาลตำบลศาลาด่าน</a:t>
            </a:r>
            <a:endParaRPr lang="th-TH" sz="6000" b="1" dirty="0">
              <a:solidFill>
                <a:schemeClr val="bg2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36" y="1516779"/>
            <a:ext cx="3499821" cy="2624866"/>
          </a:xfrm>
          <a:prstGeom prst="snip2DiagRect">
            <a:avLst/>
          </a:prstGeom>
          <a:blipFill>
            <a:blip r:embed="rId5" cstate="print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42938" y="4472509"/>
            <a:ext cx="6143668" cy="892552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วิสัยทัศน์การพัฒนา</a:t>
            </a:r>
          </a:p>
          <a:p>
            <a:pPr algn="ctr"/>
            <a: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ตำบลน่าท่องเที่ยว สังคมสงบสุข ควบคู่การพัฒนาที่ยั่งยืน</a:t>
            </a:r>
            <a:endParaRPr lang="th-TH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72012" y="6273225"/>
            <a:ext cx="467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ยินดีต้อนรับสู่........เทศบาลตำบลศาลาด่าน</a:t>
            </a:r>
            <a:endParaRPr lang="th-TH" sz="3200" dirty="0"/>
          </a:p>
        </p:txBody>
      </p:sp>
      <p:pic>
        <p:nvPicPr>
          <p:cNvPr id="10" name="รูปภาพ 9" descr="ตราสำนักงาน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038" y="155277"/>
            <a:ext cx="1203001" cy="1203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45369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243790"/>
      </p:ext>
    </p:extLst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22736" y="354368"/>
            <a:ext cx="2012576" cy="603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3200" b="1" dirty="0" smtClean="0">
                <a:ln/>
                <a:solidFill>
                  <a:schemeClr val="accent4"/>
                </a:solidFill>
                <a:latin typeface="AngsanaUPC" pitchFamily="18" charset="-34"/>
                <a:cs typeface="AngsanaUPC" pitchFamily="18" charset="-34"/>
              </a:rPr>
              <a:t>ติดต่อสอบถาม</a:t>
            </a:r>
            <a:endParaRPr lang="th-TH" sz="3200" b="1" dirty="0">
              <a:ln/>
              <a:solidFill>
                <a:schemeClr val="accent4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100" y="4071255"/>
            <a:ext cx="4125676" cy="21043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896" y="1599097"/>
            <a:ext cx="3518081" cy="1857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กล่องข้อความ 5"/>
          <p:cNvSpPr txBox="1"/>
          <p:nvPr/>
        </p:nvSpPr>
        <p:spPr>
          <a:xfrm>
            <a:off x="483834" y="1155217"/>
            <a:ext cx="3723432" cy="181588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เทศบาลตำบลศาลาด่าน</a:t>
            </a:r>
          </a:p>
          <a:p>
            <a:pPr algn="ctr"/>
            <a:r>
              <a:rPr lang="th-TH" dirty="0" smtClean="0"/>
              <a:t>571 ม.2 ต.ศาลาด่าน</a:t>
            </a:r>
          </a:p>
          <a:p>
            <a:pPr algn="ctr"/>
            <a:r>
              <a:rPr lang="th-TH" dirty="0" smtClean="0"/>
              <a:t>อ.เกาะลันตา จ.กระบี่</a:t>
            </a:r>
          </a:p>
          <a:p>
            <a:pPr algn="ctr"/>
            <a:r>
              <a:rPr lang="th-TH" dirty="0" smtClean="0"/>
              <a:t>โทรศัพท์/โทรสาร 075-66230-3 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207266" y="3456917"/>
            <a:ext cx="345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เว็บไซต์เทศบาลตำบลศาลาด่าน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670202" y="957431"/>
            <a:ext cx="420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 </a:t>
            </a:r>
            <a:r>
              <a:rPr lang="th-TH" dirty="0" smtClean="0"/>
              <a:t>เทศบาลตำบลศาลาด่าน</a:t>
            </a:r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41" y="165965"/>
            <a:ext cx="1561209" cy="898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0895617"/>
      </p:ext>
    </p:extLst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40394" y="2818412"/>
          <a:ext cx="2951163" cy="596900"/>
        </p:xfrm>
        <a:graphic>
          <a:graphicData uri="http://schemas.openxmlformats.org/presentationml/2006/ole">
            <p:oleObj spid="_x0000_s1026" name="Packager Shell Object" showAsIcon="1" r:id="rId3" imgW="2950920" imgH="597240" progId="Package">
              <p:embed/>
            </p:oleObj>
          </a:graphicData>
        </a:graphic>
      </p:graphicFrame>
      <p:sp>
        <p:nvSpPr>
          <p:cNvPr id="4" name="ม้วนกระดาษแนวนอน 3"/>
          <p:cNvSpPr/>
          <p:nvPr/>
        </p:nvSpPr>
        <p:spPr>
          <a:xfrm>
            <a:off x="3704092" y="1882587"/>
            <a:ext cx="4873214" cy="233440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ขอบคุณค่ะ</a:t>
            </a:r>
            <a:endParaRPr lang="th-TH" sz="7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078" y="6334780"/>
            <a:ext cx="46180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งานส่งเสริมการท่องเที่ยว เทศบาลตำบลศาลาด่าน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34654135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45940" y="264635"/>
            <a:ext cx="4293647" cy="6236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ประวัติความเป็นมา 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th-TH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ศาลาด่าน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th-TH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88437" y="942630"/>
            <a:ext cx="7846039" cy="2563055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เหตุ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ที่มีชื่อ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ว่า</a:t>
            </a:r>
            <a:r>
              <a:rPr lang="en-US" sz="3200" dirty="0" smtClean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3200" dirty="0" smtClean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ศาลาด่าน </a:t>
            </a:r>
            <a:r>
              <a:rPr lang="en-US" sz="3200" dirty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”</a:t>
            </a:r>
            <a:r>
              <a:rPr lang="th-TH" sz="3200" dirty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เนื่องจากมีผู้นำเรือสินค้าและเรือของชาวบ้านที่สัญจรไป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มาแวะ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พักจอดเพื่อหลบมรสุมบริเวณศาลาที่ชาวบ้านสร้างขึ้น และบริเวณด่านตรวจเรือเข้าออกเป็นจำนวนมาก  เมื่อมีการจัดระเบียบการปกครอง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ท้องที่จึง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ได้มีการรวบรวมหมู่บ้านเป็นตำบลในปัจจุบันตำบลศาลาด่าน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744755" y="3640374"/>
            <a:ext cx="42257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/>
              <a:t>ที่มา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เทศบาลตำบลศาลาด่าน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03894" y="3923408"/>
            <a:ext cx="7788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dirty="0"/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เทศบาลตำบลศาลาด่าน </a:t>
            </a:r>
            <a:r>
              <a:rPr lang="th-TH" sz="3200" dirty="0" smtClean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ยกฐานะ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</a:t>
            </a:r>
            <a:r>
              <a:rPr lang="th-TH" sz="3200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สภาตำบล                                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th-TH" sz="3200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องค์การบริหารส่วนตำบล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เมื่อวันที่ 23 กุมภาพันธ์ พ.ศ. 2540    และ</a:t>
            </a:r>
            <a:r>
              <a:rPr lang="th-TH" sz="3200" dirty="0" smtClean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ยกฐานะ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sz="3200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เทศบาลตำบล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13 มีนาคม 2563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8" y="228244"/>
            <a:ext cx="1561209" cy="89813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7" y="3474341"/>
            <a:ext cx="1561209" cy="898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776404"/>
      </p:ext>
    </p:extLst>
  </p:cSld>
  <p:clrMapOvr>
    <a:masterClrMapping/>
  </p:clrMapOvr>
  <p:transition spd="slow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354479" y="51247"/>
            <a:ext cx="3643338" cy="5715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โครงสร้างองค์กร</a:t>
            </a:r>
            <a:endParaRPr lang="th-TH" sz="3200" b="1" dirty="0">
              <a:solidFill>
                <a:schemeClr val="accent2">
                  <a:lumMod val="60000"/>
                  <a:lumOff val="4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3931409312"/>
              </p:ext>
            </p:extLst>
          </p:nvPr>
        </p:nvGraphicFramePr>
        <p:xfrm>
          <a:off x="1167337" y="828824"/>
          <a:ext cx="1021563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898159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86809" y="276753"/>
            <a:ext cx="2485415" cy="5333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Arial Narrow" panose="020B0606020202030204" pitchFamily="34" charset="0"/>
              </a:rPr>
              <a:t>โครงสร้างผู้บริหาร</a:t>
            </a:r>
            <a:endParaRPr lang="th-TH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="" xmlns:p14="http://schemas.microsoft.com/office/powerpoint/2010/main" val="4108115191"/>
              </p:ext>
            </p:extLst>
          </p:nvPr>
        </p:nvGraphicFramePr>
        <p:xfrm>
          <a:off x="1549100" y="489017"/>
          <a:ext cx="8929686" cy="619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นาย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251" y="1153741"/>
            <a:ext cx="911535" cy="1071570"/>
          </a:xfrm>
          <a:prstGeom prst="rect">
            <a:avLst/>
          </a:prstGeom>
        </p:spPr>
      </p:pic>
      <p:pic>
        <p:nvPicPr>
          <p:cNvPr id="7" name="รูปภาพ 6" descr="รอง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033" y="3929066"/>
            <a:ext cx="868301" cy="1027094"/>
          </a:xfrm>
          <a:prstGeom prst="rect">
            <a:avLst/>
          </a:prstGeom>
        </p:spPr>
      </p:pic>
      <p:pic>
        <p:nvPicPr>
          <p:cNvPr id="8" name="รูปภาพ 7" descr="รอง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591" y="3956029"/>
            <a:ext cx="866781" cy="1000131"/>
          </a:xfrm>
          <a:prstGeom prst="rect">
            <a:avLst/>
          </a:prstGeom>
        </p:spPr>
      </p:pic>
      <p:pic>
        <p:nvPicPr>
          <p:cNvPr id="9" name="รูปภาพ 8" descr="ที่ปรึกษา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5317" y="2391587"/>
            <a:ext cx="825505" cy="928694"/>
          </a:xfrm>
          <a:prstGeom prst="rect">
            <a:avLst/>
          </a:prstGeom>
        </p:spPr>
      </p:pic>
      <p:pic>
        <p:nvPicPr>
          <p:cNvPr id="10" name="รูปภาพ 9" descr="เลขา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895" y="4956160"/>
            <a:ext cx="779439" cy="928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345126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1639" y="1040249"/>
            <a:ext cx="3596379" cy="6935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ahnschrift Condensed" panose="020B0502040204020203" pitchFamily="34" charset="0"/>
                <a:cs typeface="+mn-cs"/>
              </a:rPr>
              <a:t>สมาชิกสภาเทศบาล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9" y="2504975"/>
            <a:ext cx="4518201" cy="300765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32" y="310907"/>
            <a:ext cx="6667500" cy="63911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6079458"/>
      </p:ext>
    </p:extLst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7429" y="431244"/>
            <a:ext cx="868345" cy="6014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ที่ตั้ง</a:t>
            </a:r>
            <a:endParaRPr lang="th-TH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099252" y="4884283"/>
            <a:ext cx="7959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เทศบาลตำบลศาลาด่าน  มีเนื้อที่ประมาณ 38.13  ตารางกิโลเมตร หรือประมาณ 23,831 ไร่</a:t>
            </a:r>
            <a:endParaRPr lang="en-US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28830" y="1234866"/>
            <a:ext cx="80897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เป็นตำบลหนึ่งในจำนวน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ตำบล ของอำเภอเกาะลัน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ตา                                    เทศบาลตำบล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ศาลาด่าน  ตั้งอยู่ทางทิศใต้ของที่ว่าการอำเภอเกาะลันตา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ตาม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เส้นทางหลวงแผ่นดินหมายเลข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4245 ตอน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ศาลาด่าน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–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สัง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กะอู้  ห่างจากที่ว่าการอำเภอเกาะลันตา  ประมาณ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กิโลเมตร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38187" y="4125307"/>
            <a:ext cx="9436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4"/>
                </a:solidFill>
              </a:rPr>
              <a:t>เนื้อที่</a:t>
            </a:r>
            <a:endParaRPr lang="th-TH" sz="3200" b="1" dirty="0">
              <a:solidFill>
                <a:schemeClr val="accent4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8" y="228244"/>
            <a:ext cx="1561209" cy="89813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8" y="3986149"/>
            <a:ext cx="1561209" cy="89813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19" y="2828810"/>
            <a:ext cx="3305664" cy="1881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149739134"/>
      </p:ext>
    </p:extLst>
  </p:cSld>
  <p:clrMapOvr>
    <a:masterClrMapping/>
  </p:clrMapOvr>
  <p:transition spd="med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 Of Koh Sala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60" y="1699341"/>
            <a:ext cx="6137580" cy="360317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660784" y="2435492"/>
            <a:ext cx="49856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ทิศ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เหนือ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endParaRPr lang="th-TH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ติดต่อ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กับทะเลอันดามันและคลองลัดบ่อแหน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03503" y="4545417"/>
            <a:ext cx="39142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ทิศ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ใต้</a:t>
            </a:r>
            <a:r>
              <a:rPr lang="en-US" dirty="0"/>
              <a:t>		</a:t>
            </a:r>
            <a:endParaRPr lang="th-TH" dirty="0" smtClean="0"/>
          </a:p>
          <a:p>
            <a:pPr algn="ctr"/>
            <a:r>
              <a:rPr lang="th-TH" sz="2400" dirty="0" smtClean="0"/>
              <a:t>ติดต่อ</a:t>
            </a:r>
            <a:r>
              <a:rPr lang="th-TH" sz="2400" dirty="0"/>
              <a:t>กับตำบลเกาะลันตา</a:t>
            </a:r>
            <a:r>
              <a:rPr lang="th-TH" sz="2400" dirty="0" smtClean="0"/>
              <a:t>ใหญ่</a:t>
            </a:r>
            <a:endParaRPr lang="en-US" sz="2400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22758" y="3553275"/>
            <a:ext cx="3183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ทิศตะวันออ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ก</a:t>
            </a:r>
            <a:r>
              <a:rPr lang="en-US" b="1" dirty="0"/>
              <a:t>	</a:t>
            </a:r>
            <a:endParaRPr lang="th-TH" b="1" dirty="0" smtClean="0"/>
          </a:p>
          <a:p>
            <a:pPr algn="ctr"/>
            <a:r>
              <a:rPr lang="th-TH" sz="2400" dirty="0" smtClean="0"/>
              <a:t>ติดต่อกับทะเลอันดามัน</a:t>
            </a:r>
            <a:endParaRPr lang="en-US" sz="2400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276901" y="1583495"/>
            <a:ext cx="293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ทิศตะวันตก</a:t>
            </a:r>
            <a:endParaRPr lang="th-TH" sz="2000" dirty="0" smtClean="0"/>
          </a:p>
          <a:p>
            <a:pPr algn="ctr"/>
            <a:r>
              <a:rPr lang="th-TH" sz="2000" dirty="0" smtClean="0"/>
              <a:t>        ติดต่อ</a:t>
            </a:r>
            <a:r>
              <a:rPr lang="th-TH" sz="2000" dirty="0"/>
              <a:t>กับทะเลอันดามัน</a:t>
            </a:r>
            <a:endParaRPr lang="en-US" sz="2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78699" y="566200"/>
            <a:ext cx="16509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อาณาเขต</a:t>
            </a:r>
            <a:endParaRPr lang="th-TH" sz="3600" b="1" dirty="0">
              <a:solidFill>
                <a:schemeClr val="accent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2" name="รูปภาพ 11" descr="ตราสำนักงาน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44" y="3220898"/>
            <a:ext cx="2072001" cy="2072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รูปภาพ 12" descr="ตราสำนักงา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5381" y="4256899"/>
            <a:ext cx="288518" cy="288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9" y="514883"/>
            <a:ext cx="1561209" cy="898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210700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11680" y="935915"/>
            <a:ext cx="8294146" cy="521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เทศบาล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ตำบลศาลาด่าน   แบ่งออกเป็น 2 เขต มีทั้งหมด 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 หมู่บ้าน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ได้แก่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b="1" dirty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เขต 1 </a:t>
            </a:r>
            <a:r>
              <a:rPr lang="th-TH" sz="3200" b="1" dirty="0" smtClean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ได้แก่</a:t>
            </a:r>
            <a:endParaRPr lang="en-US" sz="3200" b="1" dirty="0">
              <a:solidFill>
                <a:srgbClr val="FFC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-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หมู่ที่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		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บ้านศาลาด่าน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-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หมู่ที่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		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บ้าน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โล๊ะ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บา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หรา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-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หมู่ที่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		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บ้าน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โล๊ะดุห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ยง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b="1" dirty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เขต 2 ได้แก่</a:t>
            </a:r>
            <a:endParaRPr lang="en-US" sz="3200" b="1" dirty="0">
              <a:solidFill>
                <a:srgbClr val="FFC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-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หมู่ที่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		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บ้าน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พระแอะ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-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หมู่ที่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		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บ้านทุ่งหยี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เพ็ง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699709" y="344245"/>
            <a:ext cx="49485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accent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จำนวนหมู่บ้านและเขตการปกครอง</a:t>
            </a:r>
            <a:endParaRPr lang="en-US" sz="3600" b="1" dirty="0" smtClean="0">
              <a:solidFill>
                <a:schemeClr val="accent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8" y="228244"/>
            <a:ext cx="1561209" cy="89813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02" y="2101746"/>
            <a:ext cx="3819525" cy="334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4547366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67868" y="145803"/>
            <a:ext cx="1679423" cy="6604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accent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</a:t>
            </a:r>
            <a:endParaRPr lang="th-TH" sz="4000" b="1" dirty="0">
              <a:solidFill>
                <a:schemeClr val="accent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67868" y="829953"/>
            <a:ext cx="9192710" cy="1942305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thaiDist">
              <a:buNone/>
            </a:pPr>
            <a:endParaRPr lang="th-TH" sz="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9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1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เกี่ยวกับจำนวนประชากร ประชากรในพื้นที่เทศบาลตำบลศาลาด่านทั้งสิ้น  </a:t>
            </a:r>
            <a:r>
              <a:rPr lang="th-TH" sz="1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6,898 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คน  แยกเป็นชาย </a:t>
            </a:r>
            <a:r>
              <a:rPr lang="th-TH" sz="1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3,493 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คน  หญิง  </a:t>
            </a:r>
            <a:r>
              <a:rPr lang="th-TH" sz="1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3,405 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คน  มีความหนาแน่นเฉลี่ย  </a:t>
            </a:r>
            <a:r>
              <a:rPr lang="th-TH" sz="1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180.90  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คน </a:t>
            </a:r>
            <a:r>
              <a:rPr lang="en-US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12800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ตารางกิโลเมตร</a:t>
            </a:r>
            <a:endParaRPr lang="en-US" sz="9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r">
              <a:buNone/>
            </a:pPr>
            <a:r>
              <a:rPr lang="th-TH" sz="9800" b="1" dirty="0" smtClean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ข้อมูล  </a:t>
            </a:r>
            <a:r>
              <a:rPr lang="th-TH" sz="9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ณ  ที่ว่าการอำเภอเกาะลันตา พฤษภาคม  </a:t>
            </a:r>
            <a:r>
              <a:rPr lang="th-TH" sz="9800" b="1" dirty="0" smtClean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2564</a:t>
            </a:r>
            <a:endParaRPr lang="en-US" sz="9800" b="1" dirty="0">
              <a:solidFill>
                <a:schemeClr val="accent3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/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5042619"/>
              </p:ext>
            </p:extLst>
          </p:nvPr>
        </p:nvGraphicFramePr>
        <p:xfrm>
          <a:off x="2789541" y="3278442"/>
          <a:ext cx="6369084" cy="3193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8409"/>
                <a:gridCol w="1606610"/>
                <a:gridCol w="729144"/>
                <a:gridCol w="729144"/>
                <a:gridCol w="728409"/>
                <a:gridCol w="770263"/>
                <a:gridCol w="958973"/>
                <a:gridCol w="118132"/>
              </a:tblGrid>
              <a:tr h="2931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หมู่ที่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ชื่อหมู่บ้าน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จำนวนประชากร</a:t>
                      </a:r>
                      <a:endParaRPr lang="en-US" sz="160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จำนวน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ครัวเรือน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หมาย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เหตุ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5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ชาย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หญิง</a:t>
                      </a:r>
                      <a:endParaRPr lang="en-US" sz="180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96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บ้านศาลาด่าน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บ้าน</a:t>
                      </a:r>
                      <a:r>
                        <a:rPr lang="th-TH" sz="1800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พระแอะ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บ้านทุ่งยูง (</a:t>
                      </a:r>
                      <a:r>
                        <a:rPr lang="th-TH" sz="1800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โล๊ะ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บาหรา)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บ้านทุ่งหยีเพ็ง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บ้าน</a:t>
                      </a:r>
                      <a:r>
                        <a:rPr lang="th-TH" sz="1800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โล๊ะดุห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ยง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600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108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772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653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360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581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124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735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603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362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</a:t>
                      </a:r>
                      <a:r>
                        <a:rPr lang="th-TH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181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232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507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722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914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879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</a:t>
                      </a: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713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420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418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6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0" marR="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9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พื้นที่</a:t>
                      </a:r>
                      <a:r>
                        <a:rPr lang="en-US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38.13</a:t>
                      </a:r>
                      <a:r>
                        <a:rPr lang="en-US" sz="2000" baseline="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dirty="0" err="1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</a:t>
                      </a:r>
                      <a:r>
                        <a:rPr lang="th-TH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กม.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</a:t>
                      </a:r>
                      <a:r>
                        <a:rPr lang="th-TH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493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</a:t>
                      </a:r>
                      <a:r>
                        <a:rPr lang="th-TH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405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6,898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5,344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600" dirty="0">
                        <a:effectLst/>
                        <a:latin typeface="AngsanaUPC" panose="02020603050405020304" pitchFamily="18" charset="-34"/>
                        <a:ea typeface="SimSun" panose="02010600030101010101" pitchFamily="2" charset="-122"/>
                        <a:cs typeface="AngsanaUPC" panose="02020603050405020304" pitchFamily="18" charset="-34"/>
                      </a:endParaRPr>
                    </a:p>
                  </a:txBody>
                  <a:tcPr marL="0" marR="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9171" y="2661801"/>
            <a:ext cx="565331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ngsanaUPC" panose="02020603050405020304" pitchFamily="18" charset="-34"/>
                <a:ea typeface="SimSun" panose="02010600030101010101" pitchFamily="2" charset="-122"/>
                <a:cs typeface="AngsanaUPC" panose="02020603050405020304" pitchFamily="18" charset="-34"/>
              </a:rPr>
              <a:t>จำนวนประชากรแยกเป็นรายหมู่บ้าน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" y="156359"/>
            <a:ext cx="1561209" cy="89813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671"/>
            <a:ext cx="1561209" cy="89813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06" y="1596489"/>
            <a:ext cx="3314700" cy="468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0182286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760</TotalTime>
  <Words>591</Words>
  <Application>Microsoft Office PowerPoint</Application>
  <PresentationFormat>กำหนดเอง</PresentationFormat>
  <Paragraphs>139</Paragraphs>
  <Slides>12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4" baseType="lpstr">
      <vt:lpstr>เหลี่ยมเพชร</vt:lpstr>
      <vt:lpstr>Packager Shell Object</vt:lpstr>
      <vt:lpstr>ภาพนิ่ง 1</vt:lpstr>
      <vt:lpstr>ประวัติความเป็นมา “ศาลาด่าน”</vt:lpstr>
      <vt:lpstr>ภาพนิ่ง 3</vt:lpstr>
      <vt:lpstr>โครงสร้างผู้บริหาร</vt:lpstr>
      <vt:lpstr>สมาชิกสภาเทศบาล</vt:lpstr>
      <vt:lpstr>ที่ตั้ง</vt:lpstr>
      <vt:lpstr>ภาพนิ่ง 7</vt:lpstr>
      <vt:lpstr>ภาพนิ่ง 8</vt:lpstr>
      <vt:lpstr>ประชากร</vt:lpstr>
      <vt:lpstr>ภาพนิ่ง 10</vt:lpstr>
      <vt:lpstr>ติดต่อสอบถาม</vt:lpstr>
      <vt:lpstr>ภาพนิ่ง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ACER</cp:lastModifiedBy>
  <cp:revision>97</cp:revision>
  <dcterms:created xsi:type="dcterms:W3CDTF">2021-08-31T06:35:35Z</dcterms:created>
  <dcterms:modified xsi:type="dcterms:W3CDTF">2021-09-07T04:07:45Z</dcterms:modified>
</cp:coreProperties>
</file>